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9"/>
  </p:notesMasterIdLst>
  <p:sldIdLst>
    <p:sldId id="256" r:id="rId3"/>
    <p:sldId id="257" r:id="rId4"/>
    <p:sldId id="258" r:id="rId5"/>
    <p:sldId id="259" r:id="rId6"/>
    <p:sldId id="261" r:id="rId7"/>
    <p:sldId id="260" r:id="rId8"/>
    <p:sldId id="262" r:id="rId9"/>
    <p:sldId id="367" r:id="rId10"/>
    <p:sldId id="263" r:id="rId11"/>
    <p:sldId id="356" r:id="rId12"/>
    <p:sldId id="266" r:id="rId13"/>
    <p:sldId id="301" r:id="rId14"/>
    <p:sldId id="303" r:id="rId15"/>
    <p:sldId id="364" r:id="rId16"/>
    <p:sldId id="365" r:id="rId17"/>
    <p:sldId id="3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Butts" initials="TB" lastIdx="1" clrIdx="0">
    <p:extLst>
      <p:ext uri="{19B8F6BF-5375-455C-9EA6-DF929625EA0E}">
        <p15:presenceInfo xmlns:p15="http://schemas.microsoft.com/office/powerpoint/2012/main" userId="1e88a7f0a8b063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069" autoAdjust="0"/>
  </p:normalViewPr>
  <p:slideViewPr>
    <p:cSldViewPr snapToGrid="0">
      <p:cViewPr>
        <p:scale>
          <a:sx n="63" d="100"/>
          <a:sy n="63" d="100"/>
        </p:scale>
        <p:origin x="2054"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7E0F6-443F-4BE7-8935-2A165D4C2111}" type="datetimeFigureOut">
              <a:rPr lang="en-US" smtClean="0"/>
              <a:t>2/27/2020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59407-9A03-4DCC-ACDB-454924200235}" type="slidenum">
              <a:rPr lang="en-US" smtClean="0"/>
              <a:t>‹#›</a:t>
            </a:fld>
            <a:endParaRPr lang="en-US"/>
          </a:p>
        </p:txBody>
      </p:sp>
    </p:spTree>
    <p:extLst>
      <p:ext uri="{BB962C8B-B14F-4D97-AF65-F5344CB8AC3E}">
        <p14:creationId xmlns:p14="http://schemas.microsoft.com/office/powerpoint/2010/main" val="3278527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do we know, quantitatively when a critical transition occurs? </a:t>
            </a:r>
          </a:p>
        </p:txBody>
      </p:sp>
      <p:sp>
        <p:nvSpPr>
          <p:cNvPr id="4" name="Slide Number Placeholder 3"/>
          <p:cNvSpPr>
            <a:spLocks noGrp="1"/>
          </p:cNvSpPr>
          <p:nvPr>
            <p:ph type="sldNum" sz="quarter" idx="5"/>
          </p:nvPr>
        </p:nvSpPr>
        <p:spPr/>
        <p:txBody>
          <a:bodyPr/>
          <a:lstStyle/>
          <a:p>
            <a:fld id="{DCF59407-9A03-4DCC-ACDB-454924200235}" type="slidenum">
              <a:rPr lang="en-US" smtClean="0"/>
              <a:t>2</a:t>
            </a:fld>
            <a:endParaRPr lang="en-US"/>
          </a:p>
        </p:txBody>
      </p:sp>
    </p:spTree>
    <p:extLst>
      <p:ext uri="{BB962C8B-B14F-4D97-AF65-F5344CB8AC3E}">
        <p14:creationId xmlns:p14="http://schemas.microsoft.com/office/powerpoint/2010/main" val="2266367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59407-9A03-4DCC-ACDB-454924200235}" type="slidenum">
              <a:rPr lang="en-US" smtClean="0"/>
              <a:t>4</a:t>
            </a:fld>
            <a:endParaRPr lang="en-US"/>
          </a:p>
        </p:txBody>
      </p:sp>
    </p:spTree>
    <p:extLst>
      <p:ext uri="{BB962C8B-B14F-4D97-AF65-F5344CB8AC3E}">
        <p14:creationId xmlns:p14="http://schemas.microsoft.com/office/powerpoint/2010/main" val="230267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a bigmouth buffalo, which will be the buffalo I’ll be referring to for the rest of the talk. Now, going back to ecosystem function…</a:t>
            </a:r>
          </a:p>
        </p:txBody>
      </p:sp>
      <p:sp>
        <p:nvSpPr>
          <p:cNvPr id="4" name="Slide Number Placeholder 3"/>
          <p:cNvSpPr>
            <a:spLocks noGrp="1"/>
          </p:cNvSpPr>
          <p:nvPr>
            <p:ph type="sldNum" sz="quarter" idx="5"/>
          </p:nvPr>
        </p:nvSpPr>
        <p:spPr/>
        <p:txBody>
          <a:bodyPr/>
          <a:lstStyle/>
          <a:p>
            <a:fld id="{FCE96552-5124-406B-9F1E-D3F610D21ECF}" type="slidenum">
              <a:rPr lang="en-US" smtClean="0"/>
              <a:t>12</a:t>
            </a:fld>
            <a:endParaRPr lang="en-US"/>
          </a:p>
        </p:txBody>
      </p:sp>
    </p:spTree>
    <p:extLst>
      <p:ext uri="{BB962C8B-B14F-4D97-AF65-F5344CB8AC3E}">
        <p14:creationId xmlns:p14="http://schemas.microsoft.com/office/powerpoint/2010/main" val="126740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that we simulated the nutrient loading from a major storm event. Did the pulse to one set of density treatments</a:t>
            </a:r>
          </a:p>
          <a:p>
            <a:pPr marL="0" indent="0">
              <a:buFont typeface="Arial" panose="020B0604020202020204" pitchFamily="34" charset="0"/>
              <a:buNone/>
            </a:pPr>
            <a:r>
              <a:rPr lang="en-US" dirty="0"/>
              <a:t>Continued daily sampling for ~5 more weeks + 3 more weeks of weekly sampling</a:t>
            </a:r>
          </a:p>
          <a:p>
            <a:pPr marL="285750" indent="-285750">
              <a:buFont typeface="Arial" panose="020B0604020202020204" pitchFamily="34" charset="0"/>
              <a:buChar char="•"/>
            </a:pPr>
            <a:r>
              <a:rPr lang="en-US" dirty="0"/>
              <a:t>Let buffalo acclimate for ~6 weeks</a:t>
            </a:r>
          </a:p>
          <a:p>
            <a:endParaRPr lang="en-US" dirty="0"/>
          </a:p>
        </p:txBody>
      </p:sp>
      <p:sp>
        <p:nvSpPr>
          <p:cNvPr id="4" name="Slide Number Placeholder 3"/>
          <p:cNvSpPr>
            <a:spLocks noGrp="1"/>
          </p:cNvSpPr>
          <p:nvPr>
            <p:ph type="sldNum" sz="quarter" idx="5"/>
          </p:nvPr>
        </p:nvSpPr>
        <p:spPr/>
        <p:txBody>
          <a:bodyPr/>
          <a:lstStyle/>
          <a:p>
            <a:fld id="{FCE96552-5124-406B-9F1E-D3F610D21ECF}" type="slidenum">
              <a:rPr lang="en-US" smtClean="0"/>
              <a:t>13</a:t>
            </a:fld>
            <a:endParaRPr lang="en-US"/>
          </a:p>
        </p:txBody>
      </p:sp>
    </p:spTree>
    <p:extLst>
      <p:ext uri="{BB962C8B-B14F-4D97-AF65-F5344CB8AC3E}">
        <p14:creationId xmlns:p14="http://schemas.microsoft.com/office/powerpoint/2010/main" val="19883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 audience to graphs…Here we can see that the algal bloom occurred first in the ambient density pond, last in the pond with no buffalo, and in the middle fell the harvested pond…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E96552-5124-406B-9F1E-D3F610D21E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142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 audience to graphs…Here we can see that the algal bloom occurred first in the ambient density pond, last in the pond with no buffalo, and in the middle fell the harvested pond…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E96552-5124-406B-9F1E-D3F610D21E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735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 audience to graphs…Here we can see that the algal bloom occurred first in the ambient density pond, last in the pond with no buffalo, and in the middle fell the harvested pond…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E96552-5124-406B-9F1E-D3F610D21E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918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06DC74-5039-4C7F-9CAA-E43ECE973F49}"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338857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06DC74-5039-4C7F-9CAA-E43ECE973F49}"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3119791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06DC74-5039-4C7F-9CAA-E43ECE973F49}"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1530838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44A59A-7A65-40F3-89A5-082124CDA221}"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269767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4A59A-7A65-40F3-89A5-082124CDA221}"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441301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44A59A-7A65-40F3-89A5-082124CDA221}"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162549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44A59A-7A65-40F3-89A5-082124CDA221}" type="datetimeFigureOut">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222769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44A59A-7A65-40F3-89A5-082124CDA221}" type="datetimeFigureOut">
              <a:rPr lang="en-US" smtClean="0"/>
              <a:t>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4058807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44A59A-7A65-40F3-89A5-082124CDA221}" type="datetimeFigureOut">
              <a:rPr lang="en-US" smtClean="0"/>
              <a:t>2/27/2020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1684873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44A59A-7A65-40F3-89A5-082124CDA221}" type="datetimeFigureOut">
              <a:rPr lang="en-US" smtClean="0"/>
              <a:t>2/27/2020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10404402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4A59A-7A65-40F3-89A5-082124CDA221}" type="datetimeFigureOut">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236114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06DC74-5039-4C7F-9CAA-E43ECE973F49}"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458324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44A59A-7A65-40F3-89A5-082124CDA221}" type="datetimeFigureOut">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1481250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4A59A-7A65-40F3-89A5-082124CDA221}"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230706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4A59A-7A65-40F3-89A5-082124CDA221}"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6DD75-85BF-4172-8896-58FE0B29A4D5}" type="slidenum">
              <a:rPr lang="en-US" smtClean="0"/>
              <a:t>‹#›</a:t>
            </a:fld>
            <a:endParaRPr lang="en-US"/>
          </a:p>
        </p:txBody>
      </p:sp>
    </p:spTree>
    <p:extLst>
      <p:ext uri="{BB962C8B-B14F-4D97-AF65-F5344CB8AC3E}">
        <p14:creationId xmlns:p14="http://schemas.microsoft.com/office/powerpoint/2010/main" val="246930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06DC74-5039-4C7F-9CAA-E43ECE973F49}"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169830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06DC74-5039-4C7F-9CAA-E43ECE973F49}" type="datetimeFigureOut">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1372082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06DC74-5039-4C7F-9CAA-E43ECE973F49}" type="datetimeFigureOut">
              <a:rPr lang="en-US" smtClean="0"/>
              <a:t>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1031315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06DC74-5039-4C7F-9CAA-E43ECE973F49}" type="datetimeFigureOut">
              <a:rPr lang="en-US" smtClean="0"/>
              <a:t>2/27/2020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1951454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06DC74-5039-4C7F-9CAA-E43ECE973F49}" type="datetimeFigureOut">
              <a:rPr lang="en-US" smtClean="0"/>
              <a:t>2/27/2020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340076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06DC74-5039-4C7F-9CAA-E43ECE973F49}" type="datetimeFigureOut">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33182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06DC74-5039-4C7F-9CAA-E43ECE973F49}" type="datetimeFigureOut">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13AD4-E2EC-4914-96D0-736B72578685}" type="slidenum">
              <a:rPr lang="en-US" smtClean="0"/>
              <a:t>‹#›</a:t>
            </a:fld>
            <a:endParaRPr lang="en-US"/>
          </a:p>
        </p:txBody>
      </p:sp>
    </p:spTree>
    <p:extLst>
      <p:ext uri="{BB962C8B-B14F-4D97-AF65-F5344CB8AC3E}">
        <p14:creationId xmlns:p14="http://schemas.microsoft.com/office/powerpoint/2010/main" val="2778268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06DC74-5039-4C7F-9CAA-E43ECE973F49}" type="datetimeFigureOut">
              <a:rPr lang="en-US" smtClean="0"/>
              <a:t>2/27/2020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13AD4-E2EC-4914-96D0-736B72578685}" type="slidenum">
              <a:rPr lang="en-US" smtClean="0"/>
              <a:t>‹#›</a:t>
            </a:fld>
            <a:endParaRPr lang="en-US"/>
          </a:p>
        </p:txBody>
      </p:sp>
    </p:spTree>
    <p:extLst>
      <p:ext uri="{BB962C8B-B14F-4D97-AF65-F5344CB8AC3E}">
        <p14:creationId xmlns:p14="http://schemas.microsoft.com/office/powerpoint/2010/main" val="13210238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4A59A-7A65-40F3-89A5-082124CDA221}" type="datetimeFigureOut">
              <a:rPr lang="en-US" smtClean="0"/>
              <a:t>2/27/2020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6DD75-85BF-4172-8896-58FE0B29A4D5}" type="slidenum">
              <a:rPr lang="en-US" smtClean="0"/>
              <a:t>‹#›</a:t>
            </a:fld>
            <a:endParaRPr lang="en-US"/>
          </a:p>
        </p:txBody>
      </p:sp>
    </p:spTree>
    <p:extLst>
      <p:ext uri="{BB962C8B-B14F-4D97-AF65-F5344CB8AC3E}">
        <p14:creationId xmlns:p14="http://schemas.microsoft.com/office/powerpoint/2010/main" val="726044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3.xml"/><Relationship Id="rId7" Type="http://schemas.openxmlformats.org/officeDocument/2006/relationships/image" Target="../media/image1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notesSlide" Target="../notesSlides/notesSlide4.xml"/><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mindhacks.com/2005/07/07/time-compress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F46958-19CD-4A16-9B0E-5F5C3B0F832C}"/>
              </a:ext>
            </a:extLst>
          </p:cNvPr>
          <p:cNvPicPr>
            <a:picLocks noChangeAspect="1"/>
          </p:cNvPicPr>
          <p:nvPr/>
        </p:nvPicPr>
        <p:blipFill>
          <a:blip r:embed="rId2"/>
          <a:stretch>
            <a:fillRect/>
          </a:stretch>
        </p:blipFill>
        <p:spPr>
          <a:xfrm>
            <a:off x="0" y="259726"/>
            <a:ext cx="8993080" cy="6338548"/>
          </a:xfrm>
          <a:prstGeom prst="rect">
            <a:avLst/>
          </a:prstGeom>
        </p:spPr>
      </p:pic>
      <p:sp>
        <p:nvSpPr>
          <p:cNvPr id="5" name="Rectangle 4">
            <a:extLst>
              <a:ext uri="{FF2B5EF4-FFF2-40B4-BE49-F238E27FC236}">
                <a16:creationId xmlns:a16="http://schemas.microsoft.com/office/drawing/2014/main" id="{D82B98FB-0F40-4123-9764-87C8573BCB56}"/>
              </a:ext>
            </a:extLst>
          </p:cNvPr>
          <p:cNvSpPr/>
          <p:nvPr/>
        </p:nvSpPr>
        <p:spPr>
          <a:xfrm>
            <a:off x="0" y="0"/>
            <a:ext cx="9144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5B64099-146E-49C8-A745-CF181659C1DF}"/>
              </a:ext>
            </a:extLst>
          </p:cNvPr>
          <p:cNvSpPr/>
          <p:nvPr/>
        </p:nvSpPr>
        <p:spPr>
          <a:xfrm>
            <a:off x="701336" y="259725"/>
            <a:ext cx="7741328" cy="1924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Online Dynamic Linear Modeling – Detecting critical transitions in ecological time series </a:t>
            </a:r>
          </a:p>
        </p:txBody>
      </p:sp>
      <p:sp>
        <p:nvSpPr>
          <p:cNvPr id="7" name="Rectangle: Rounded Corners 6">
            <a:extLst>
              <a:ext uri="{FF2B5EF4-FFF2-40B4-BE49-F238E27FC236}">
                <a16:creationId xmlns:a16="http://schemas.microsoft.com/office/drawing/2014/main" id="{9139C00C-D6FF-4DA8-B07D-32BD40C92988}"/>
              </a:ext>
            </a:extLst>
          </p:cNvPr>
          <p:cNvSpPr/>
          <p:nvPr/>
        </p:nvSpPr>
        <p:spPr>
          <a:xfrm>
            <a:off x="5124134" y="5708342"/>
            <a:ext cx="3868946" cy="1019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Lunchinators – Feb. 27, 2020</a:t>
            </a:r>
          </a:p>
          <a:p>
            <a:r>
              <a:rPr lang="en-US" sz="2400" dirty="0"/>
              <a:t>Tyler J. Butts</a:t>
            </a:r>
          </a:p>
        </p:txBody>
      </p:sp>
    </p:spTree>
    <p:extLst>
      <p:ext uri="{BB962C8B-B14F-4D97-AF65-F5344CB8AC3E}">
        <p14:creationId xmlns:p14="http://schemas.microsoft.com/office/powerpoint/2010/main" val="2110653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chine on the field&#10;&#10;Description automatically generated">
            <a:extLst>
              <a:ext uri="{FF2B5EF4-FFF2-40B4-BE49-F238E27FC236}">
                <a16:creationId xmlns:a16="http://schemas.microsoft.com/office/drawing/2014/main" id="{C8047C69-1035-450A-BEB4-96B969A28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cxnSp>
        <p:nvCxnSpPr>
          <p:cNvPr id="19" name="Straight Arrow Connector 18">
            <a:extLst>
              <a:ext uri="{FF2B5EF4-FFF2-40B4-BE49-F238E27FC236}">
                <a16:creationId xmlns:a16="http://schemas.microsoft.com/office/drawing/2014/main" id="{7EE151AC-96A0-4EC2-9CEA-D206148232F5}"/>
              </a:ext>
            </a:extLst>
          </p:cNvPr>
          <p:cNvCxnSpPr/>
          <p:nvPr/>
        </p:nvCxnSpPr>
        <p:spPr>
          <a:xfrm flipV="1">
            <a:off x="5134708" y="3748035"/>
            <a:ext cx="0" cy="643095"/>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ABF1CAE-E3E3-4F44-B98B-3B5E45F11AA5}"/>
              </a:ext>
            </a:extLst>
          </p:cNvPr>
          <p:cNvSpPr txBox="1"/>
          <p:nvPr/>
        </p:nvSpPr>
        <p:spPr>
          <a:xfrm>
            <a:off x="5134708" y="3884916"/>
            <a:ext cx="8440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a:ea typeface="+mn-ea"/>
                <a:cs typeface="+mn-cs"/>
              </a:rPr>
              <a:t>2 m</a:t>
            </a:r>
          </a:p>
        </p:txBody>
      </p:sp>
    </p:spTree>
    <p:extLst>
      <p:ext uri="{BB962C8B-B14F-4D97-AF65-F5344CB8AC3E}">
        <p14:creationId xmlns:p14="http://schemas.microsoft.com/office/powerpoint/2010/main" val="3316957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5B485E6-E425-406C-9673-D47D5C6E64ED}"/>
              </a:ext>
            </a:extLst>
          </p:cNvPr>
          <p:cNvGrpSpPr/>
          <p:nvPr/>
        </p:nvGrpSpPr>
        <p:grpSpPr>
          <a:xfrm>
            <a:off x="1" y="0"/>
            <a:ext cx="9143999" cy="6858000"/>
            <a:chOff x="1" y="0"/>
            <a:chExt cx="9143999" cy="6858000"/>
          </a:xfrm>
        </p:grpSpPr>
        <p:grpSp>
          <p:nvGrpSpPr>
            <p:cNvPr id="4" name="Group 3">
              <a:extLst>
                <a:ext uri="{FF2B5EF4-FFF2-40B4-BE49-F238E27FC236}">
                  <a16:creationId xmlns:a16="http://schemas.microsoft.com/office/drawing/2014/main" id="{D88CC116-C648-437B-A6D3-AB082E5116E5}"/>
                </a:ext>
              </a:extLst>
            </p:cNvPr>
            <p:cNvGrpSpPr/>
            <p:nvPr/>
          </p:nvGrpSpPr>
          <p:grpSpPr>
            <a:xfrm>
              <a:off x="1" y="0"/>
              <a:ext cx="9143999" cy="6858000"/>
              <a:chOff x="1" y="0"/>
              <a:chExt cx="9143999" cy="6858000"/>
            </a:xfrm>
          </p:grpSpPr>
          <p:pic>
            <p:nvPicPr>
              <p:cNvPr id="5" name="Picture 4">
                <a:extLst>
                  <a:ext uri="{FF2B5EF4-FFF2-40B4-BE49-F238E27FC236}">
                    <a16:creationId xmlns:a16="http://schemas.microsoft.com/office/drawing/2014/main" id="{20B43B54-7F6D-4AF8-BF29-DE8E65E8DA0E}"/>
                  </a:ext>
                </a:extLst>
              </p:cNvPr>
              <p:cNvPicPr>
                <a:picLocks noChangeAspect="1"/>
              </p:cNvPicPr>
              <p:nvPr/>
            </p:nvPicPr>
            <p:blipFill rotWithShape="1">
              <a:blip r:embed="rId2"/>
              <a:srcRect t="9109" b="7810"/>
              <a:stretch/>
            </p:blipFill>
            <p:spPr>
              <a:xfrm>
                <a:off x="1" y="0"/>
                <a:ext cx="9143999" cy="6858000"/>
              </a:xfrm>
              <a:prstGeom prst="rect">
                <a:avLst/>
              </a:prstGeom>
            </p:spPr>
          </p:pic>
          <p:sp>
            <p:nvSpPr>
              <p:cNvPr id="6" name="TextBox 6">
                <a:extLst>
                  <a:ext uri="{FF2B5EF4-FFF2-40B4-BE49-F238E27FC236}">
                    <a16:creationId xmlns:a16="http://schemas.microsoft.com/office/drawing/2014/main" id="{0F09E4E6-0DF1-4FB3-A098-E328DA7FA35C}"/>
                  </a:ext>
                </a:extLst>
              </p:cNvPr>
              <p:cNvSpPr txBox="1"/>
              <p:nvPr/>
            </p:nvSpPr>
            <p:spPr>
              <a:xfrm>
                <a:off x="142240" y="0"/>
                <a:ext cx="1076960" cy="11079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w="19050">
                      <a:solidFill>
                        <a:prstClr val="black"/>
                      </a:solidFill>
                    </a:ln>
                    <a:solidFill>
                      <a:prstClr val="white"/>
                    </a:solidFill>
                    <a:effectLst/>
                    <a:uLnTx/>
                    <a:uFillTx/>
                    <a:latin typeface="Helvetica"/>
                    <a:ea typeface="+mn-ea"/>
                    <a:cs typeface="+mn-cs"/>
                  </a:rPr>
                  <a:t>N</a:t>
                </a:r>
              </a:p>
            </p:txBody>
          </p:sp>
          <p:sp>
            <p:nvSpPr>
              <p:cNvPr id="7" name="Arrow: Up 6">
                <a:extLst>
                  <a:ext uri="{FF2B5EF4-FFF2-40B4-BE49-F238E27FC236}">
                    <a16:creationId xmlns:a16="http://schemas.microsoft.com/office/drawing/2014/main" id="{317ECC2B-3DB7-4FFF-8F3B-7FE611A035BD}"/>
                  </a:ext>
                </a:extLst>
              </p:cNvPr>
              <p:cNvSpPr/>
              <p:nvPr/>
            </p:nvSpPr>
            <p:spPr>
              <a:xfrm>
                <a:off x="843280" y="71120"/>
                <a:ext cx="751840" cy="1107996"/>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Helvetica"/>
                  <a:ea typeface="+mn-ea"/>
                  <a:cs typeface="+mn-cs"/>
                </a:endParaRPr>
              </a:p>
            </p:txBody>
          </p:sp>
        </p:grpSp>
        <p:sp>
          <p:nvSpPr>
            <p:cNvPr id="14" name="TextBox 13">
              <a:extLst>
                <a:ext uri="{FF2B5EF4-FFF2-40B4-BE49-F238E27FC236}">
                  <a16:creationId xmlns:a16="http://schemas.microsoft.com/office/drawing/2014/main" id="{3E4FB241-BF97-4194-9014-B7DF4F1CBA65}"/>
                </a:ext>
              </a:extLst>
            </p:cNvPr>
            <p:cNvSpPr txBox="1"/>
            <p:nvPr/>
          </p:nvSpPr>
          <p:spPr>
            <a:xfrm rot="1414315">
              <a:off x="2744187" y="1055898"/>
              <a:ext cx="2166627" cy="584775"/>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Helvetica"/>
                  <a:ea typeface="+mn-ea"/>
                  <a:cs typeface="+mn-cs"/>
                </a:rPr>
                <a:t>Reference</a:t>
              </a:r>
            </a:p>
          </p:txBody>
        </p:sp>
        <p:sp>
          <p:nvSpPr>
            <p:cNvPr id="15" name="TextBox 14">
              <a:extLst>
                <a:ext uri="{FF2B5EF4-FFF2-40B4-BE49-F238E27FC236}">
                  <a16:creationId xmlns:a16="http://schemas.microsoft.com/office/drawing/2014/main" id="{6BFEB26A-00FF-49F9-BFBB-44CF617D54DF}"/>
                </a:ext>
              </a:extLst>
            </p:cNvPr>
            <p:cNvSpPr txBox="1"/>
            <p:nvPr/>
          </p:nvSpPr>
          <p:spPr>
            <a:xfrm rot="1464037">
              <a:off x="6482397" y="2502518"/>
              <a:ext cx="133446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Helvetica"/>
                  <a:ea typeface="+mn-ea"/>
                  <a:cs typeface="+mn-cs"/>
                </a:rPr>
                <a:t>Pulse</a:t>
              </a:r>
            </a:p>
          </p:txBody>
        </p:sp>
        <p:sp>
          <p:nvSpPr>
            <p:cNvPr id="16" name="Left Bracket 15">
              <a:extLst>
                <a:ext uri="{FF2B5EF4-FFF2-40B4-BE49-F238E27FC236}">
                  <a16:creationId xmlns:a16="http://schemas.microsoft.com/office/drawing/2014/main" id="{69410651-E12B-4A54-BDD1-FC8B1CF12035}"/>
                </a:ext>
              </a:extLst>
            </p:cNvPr>
            <p:cNvSpPr/>
            <p:nvPr/>
          </p:nvSpPr>
          <p:spPr>
            <a:xfrm rot="6814315">
              <a:off x="3530041" y="358436"/>
              <a:ext cx="204402" cy="2572873"/>
            </a:xfrm>
            <a:prstGeom prst="leftBracket">
              <a:avLst/>
            </a:prstGeom>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sp>
          <p:nvSpPr>
            <p:cNvPr id="17" name="Left Bracket 16">
              <a:extLst>
                <a:ext uri="{FF2B5EF4-FFF2-40B4-BE49-F238E27FC236}">
                  <a16:creationId xmlns:a16="http://schemas.microsoft.com/office/drawing/2014/main" id="{6385BD49-F5F7-445C-9E3E-54307500CBA2}"/>
                </a:ext>
              </a:extLst>
            </p:cNvPr>
            <p:cNvSpPr/>
            <p:nvPr/>
          </p:nvSpPr>
          <p:spPr>
            <a:xfrm rot="6864037">
              <a:off x="6952018" y="1851342"/>
              <a:ext cx="204402" cy="2572873"/>
            </a:xfrm>
            <a:prstGeom prst="leftBracket">
              <a:avLst/>
            </a:prstGeom>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Helvetica"/>
                <a:ea typeface="+mn-ea"/>
                <a:cs typeface="+mn-cs"/>
              </a:endParaRPr>
            </a:p>
          </p:txBody>
        </p:sp>
        <p:cxnSp>
          <p:nvCxnSpPr>
            <p:cNvPr id="19" name="Straight Connector 18">
              <a:extLst>
                <a:ext uri="{FF2B5EF4-FFF2-40B4-BE49-F238E27FC236}">
                  <a16:creationId xmlns:a16="http://schemas.microsoft.com/office/drawing/2014/main" id="{6B2897CE-85B9-4F70-B130-05F3C1948753}"/>
                </a:ext>
              </a:extLst>
            </p:cNvPr>
            <p:cNvCxnSpPr>
              <a:cxnSpLocks/>
            </p:cNvCxnSpPr>
            <p:nvPr/>
          </p:nvCxnSpPr>
          <p:spPr>
            <a:xfrm>
              <a:off x="367553" y="6714484"/>
              <a:ext cx="394533"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6F539B1-DF75-4DEC-8BEF-5A0B2A0C10F3}"/>
                </a:ext>
              </a:extLst>
            </p:cNvPr>
            <p:cNvCxnSpPr>
              <a:cxnSpLocks/>
            </p:cNvCxnSpPr>
            <p:nvPr/>
          </p:nvCxnSpPr>
          <p:spPr>
            <a:xfrm flipV="1">
              <a:off x="762086" y="6580094"/>
              <a:ext cx="0" cy="15232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5ABA7F6-1B7C-402C-B934-3B2C964E5519}"/>
                </a:ext>
              </a:extLst>
            </p:cNvPr>
            <p:cNvCxnSpPr>
              <a:cxnSpLocks/>
            </p:cNvCxnSpPr>
            <p:nvPr/>
          </p:nvCxnSpPr>
          <p:spPr>
            <a:xfrm>
              <a:off x="762086" y="6714404"/>
              <a:ext cx="394533" cy="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0CF62A9-8C28-459F-9562-F5129000B702}"/>
                </a:ext>
              </a:extLst>
            </p:cNvPr>
            <p:cNvCxnSpPr>
              <a:cxnSpLocks/>
            </p:cNvCxnSpPr>
            <p:nvPr/>
          </p:nvCxnSpPr>
          <p:spPr>
            <a:xfrm flipV="1">
              <a:off x="1156619" y="6580094"/>
              <a:ext cx="0" cy="15232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C18264F-E893-4747-93F8-A420632862D6}"/>
                </a:ext>
              </a:extLst>
            </p:cNvPr>
            <p:cNvCxnSpPr>
              <a:cxnSpLocks/>
            </p:cNvCxnSpPr>
            <p:nvPr/>
          </p:nvCxnSpPr>
          <p:spPr>
            <a:xfrm flipV="1">
              <a:off x="376518" y="6580094"/>
              <a:ext cx="0" cy="15232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94024E84-9C17-43B5-8368-CEC43F4B065F}"/>
                </a:ext>
              </a:extLst>
            </p:cNvPr>
            <p:cNvSpPr txBox="1"/>
            <p:nvPr/>
          </p:nvSpPr>
          <p:spPr>
            <a:xfrm>
              <a:off x="207520" y="6219486"/>
              <a:ext cx="75183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Helvetica"/>
                  <a:ea typeface="+mn-ea"/>
                  <a:cs typeface="+mn-cs"/>
                </a:rPr>
                <a:t>10 m </a:t>
              </a:r>
            </a:p>
          </p:txBody>
        </p:sp>
      </p:grpSp>
      <p:sp>
        <p:nvSpPr>
          <p:cNvPr id="34" name="TextBox 33">
            <a:extLst>
              <a:ext uri="{FF2B5EF4-FFF2-40B4-BE49-F238E27FC236}">
                <a16:creationId xmlns:a16="http://schemas.microsoft.com/office/drawing/2014/main" id="{A17BF053-581F-4DED-94A7-03F18699F6AA}"/>
              </a:ext>
            </a:extLst>
          </p:cNvPr>
          <p:cNvSpPr txBox="1"/>
          <p:nvPr/>
        </p:nvSpPr>
        <p:spPr>
          <a:xfrm rot="18297045">
            <a:off x="629443" y="1995582"/>
            <a:ext cx="212344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prstClr val="black"/>
                  </a:solidFill>
                </a:ln>
                <a:solidFill>
                  <a:sysClr val="windowText" lastClr="000000"/>
                </a:solidFill>
                <a:effectLst/>
                <a:uLnTx/>
                <a:uFillTx/>
                <a:latin typeface="Helvetica"/>
                <a:ea typeface="+mn-ea"/>
                <a:cs typeface="+mn-cs"/>
              </a:rPr>
              <a:t>No fish</a:t>
            </a:r>
          </a:p>
        </p:txBody>
      </p:sp>
      <p:sp>
        <p:nvSpPr>
          <p:cNvPr id="35" name="TextBox 34">
            <a:extLst>
              <a:ext uri="{FF2B5EF4-FFF2-40B4-BE49-F238E27FC236}">
                <a16:creationId xmlns:a16="http://schemas.microsoft.com/office/drawing/2014/main" id="{56CB2DD4-F028-497E-9FF8-4C8D8983C4BF}"/>
              </a:ext>
            </a:extLst>
          </p:cNvPr>
          <p:cNvSpPr txBox="1"/>
          <p:nvPr/>
        </p:nvSpPr>
        <p:spPr>
          <a:xfrm rot="18207111">
            <a:off x="1803736" y="2693204"/>
            <a:ext cx="1701347"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prstClr val="black"/>
                  </a:solidFill>
                </a:ln>
                <a:solidFill>
                  <a:sysClr val="windowText" lastClr="000000"/>
                </a:solidFill>
                <a:effectLst/>
                <a:uLnTx/>
                <a:uFillTx/>
                <a:latin typeface="Helvetica"/>
                <a:ea typeface="+mn-ea"/>
                <a:cs typeface="+mn-cs"/>
              </a:rPr>
              <a:t>Ambient</a:t>
            </a:r>
          </a:p>
        </p:txBody>
      </p:sp>
      <p:sp>
        <p:nvSpPr>
          <p:cNvPr id="36" name="TextBox 35">
            <a:extLst>
              <a:ext uri="{FF2B5EF4-FFF2-40B4-BE49-F238E27FC236}">
                <a16:creationId xmlns:a16="http://schemas.microsoft.com/office/drawing/2014/main" id="{FAD518AD-8458-4F3A-A06C-DAE0F3E89772}"/>
              </a:ext>
            </a:extLst>
          </p:cNvPr>
          <p:cNvSpPr txBox="1"/>
          <p:nvPr/>
        </p:nvSpPr>
        <p:spPr>
          <a:xfrm rot="18079874">
            <a:off x="2809099" y="3136612"/>
            <a:ext cx="212344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prstClr val="black"/>
                  </a:solidFill>
                </a:ln>
                <a:solidFill>
                  <a:sysClr val="windowText" lastClr="000000"/>
                </a:solidFill>
                <a:effectLst/>
                <a:uLnTx/>
                <a:uFillTx/>
                <a:latin typeface="Helvetica"/>
                <a:ea typeface="+mn-ea"/>
                <a:cs typeface="+mn-cs"/>
              </a:rPr>
              <a:t>Harvested</a:t>
            </a:r>
          </a:p>
        </p:txBody>
      </p:sp>
      <p:sp>
        <p:nvSpPr>
          <p:cNvPr id="37" name="TextBox 36">
            <a:extLst>
              <a:ext uri="{FF2B5EF4-FFF2-40B4-BE49-F238E27FC236}">
                <a16:creationId xmlns:a16="http://schemas.microsoft.com/office/drawing/2014/main" id="{44C5CAAB-6DA2-45EF-BC40-ADF30CA68149}"/>
              </a:ext>
            </a:extLst>
          </p:cNvPr>
          <p:cNvSpPr txBox="1"/>
          <p:nvPr/>
        </p:nvSpPr>
        <p:spPr>
          <a:xfrm rot="18079874">
            <a:off x="5206860" y="4406612"/>
            <a:ext cx="212344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prstClr val="black"/>
                  </a:solidFill>
                </a:ln>
                <a:solidFill>
                  <a:sysClr val="windowText" lastClr="000000"/>
                </a:solidFill>
                <a:effectLst/>
                <a:uLnTx/>
                <a:uFillTx/>
                <a:latin typeface="Helvetica"/>
                <a:ea typeface="+mn-ea"/>
                <a:cs typeface="+mn-cs"/>
              </a:rPr>
              <a:t>Harvested</a:t>
            </a:r>
          </a:p>
        </p:txBody>
      </p:sp>
      <p:sp>
        <p:nvSpPr>
          <p:cNvPr id="38" name="TextBox 37">
            <a:extLst>
              <a:ext uri="{FF2B5EF4-FFF2-40B4-BE49-F238E27FC236}">
                <a16:creationId xmlns:a16="http://schemas.microsoft.com/office/drawing/2014/main" id="{E7AF33A1-9278-4692-BDBB-BCE4A52F69DE}"/>
              </a:ext>
            </a:extLst>
          </p:cNvPr>
          <p:cNvSpPr txBox="1"/>
          <p:nvPr/>
        </p:nvSpPr>
        <p:spPr>
          <a:xfrm rot="17776554">
            <a:off x="6649925" y="4946243"/>
            <a:ext cx="176305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prstClr val="black"/>
                  </a:solidFill>
                </a:ln>
                <a:solidFill>
                  <a:sysClr val="windowText" lastClr="000000"/>
                </a:solidFill>
                <a:effectLst/>
                <a:uLnTx/>
                <a:uFillTx/>
                <a:latin typeface="Helvetica"/>
                <a:ea typeface="+mn-ea"/>
                <a:cs typeface="+mn-cs"/>
              </a:rPr>
              <a:t>Ambient</a:t>
            </a:r>
          </a:p>
        </p:txBody>
      </p:sp>
      <p:sp>
        <p:nvSpPr>
          <p:cNvPr id="39" name="TextBox 38">
            <a:extLst>
              <a:ext uri="{FF2B5EF4-FFF2-40B4-BE49-F238E27FC236}">
                <a16:creationId xmlns:a16="http://schemas.microsoft.com/office/drawing/2014/main" id="{1107B288-FE95-4543-A65D-EEC5BE4356C5}"/>
              </a:ext>
            </a:extLst>
          </p:cNvPr>
          <p:cNvSpPr txBox="1"/>
          <p:nvPr/>
        </p:nvSpPr>
        <p:spPr>
          <a:xfrm rot="18030252">
            <a:off x="4066337" y="3636860"/>
            <a:ext cx="212344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solidFill>
                    <a:prstClr val="black"/>
                  </a:solidFill>
                </a:ln>
                <a:solidFill>
                  <a:sysClr val="windowText" lastClr="000000"/>
                </a:solidFill>
                <a:effectLst/>
                <a:uLnTx/>
                <a:uFillTx/>
                <a:latin typeface="Helvetica"/>
                <a:ea typeface="+mn-ea"/>
                <a:cs typeface="+mn-cs"/>
              </a:rPr>
              <a:t>No fish</a:t>
            </a:r>
          </a:p>
        </p:txBody>
      </p:sp>
    </p:spTree>
    <p:extLst>
      <p:ext uri="{BB962C8B-B14F-4D97-AF65-F5344CB8AC3E}">
        <p14:creationId xmlns:p14="http://schemas.microsoft.com/office/powerpoint/2010/main" val="424624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fish&#10;&#10;Description automatically generated">
            <a:extLst>
              <a:ext uri="{FF2B5EF4-FFF2-40B4-BE49-F238E27FC236}">
                <a16:creationId xmlns:a16="http://schemas.microsoft.com/office/drawing/2014/main" id="{301E5E58-DC2A-49FD-85C1-4F5083EC761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8592" r="10329" b="14414"/>
          <a:stretch/>
        </p:blipFill>
        <p:spPr>
          <a:xfrm rot="5400000">
            <a:off x="-714375" y="714373"/>
            <a:ext cx="6858000" cy="5429251"/>
          </a:xfrm>
          <a:prstGeom prst="rect">
            <a:avLst/>
          </a:prstGeom>
        </p:spPr>
      </p:pic>
      <p:pic>
        <p:nvPicPr>
          <p:cNvPr id="4" name="Picture 3" descr="A person sitting on a rock&#10;&#10;Description automatically generated">
            <a:extLst>
              <a:ext uri="{FF2B5EF4-FFF2-40B4-BE49-F238E27FC236}">
                <a16:creationId xmlns:a16="http://schemas.microsoft.com/office/drawing/2014/main" id="{2B4E17B7-6615-480A-9C84-D1C76057D375}"/>
              </a:ext>
            </a:extLst>
          </p:cNvPr>
          <p:cNvPicPr>
            <a:picLocks noChangeAspect="1"/>
          </p:cNvPicPr>
          <p:nvPr/>
        </p:nvPicPr>
        <p:blipFill rotWithShape="1">
          <a:blip r:embed="rId4">
            <a:extLst>
              <a:ext uri="{28A0092B-C50C-407E-A947-70E740481C1C}">
                <a14:useLocalDpi xmlns:a14="http://schemas.microsoft.com/office/drawing/2010/main" val="0"/>
              </a:ext>
            </a:extLst>
          </a:blip>
          <a:srcRect t="19077" b="5258"/>
          <a:stretch/>
        </p:blipFill>
        <p:spPr>
          <a:xfrm rot="5400000">
            <a:off x="3769112" y="1483111"/>
            <a:ext cx="6858000" cy="3891776"/>
          </a:xfrm>
          <a:prstGeom prst="rect">
            <a:avLst/>
          </a:prstGeom>
        </p:spPr>
      </p:pic>
      <p:cxnSp>
        <p:nvCxnSpPr>
          <p:cNvPr id="6" name="Straight Connector 5">
            <a:extLst>
              <a:ext uri="{FF2B5EF4-FFF2-40B4-BE49-F238E27FC236}">
                <a16:creationId xmlns:a16="http://schemas.microsoft.com/office/drawing/2014/main" id="{51BC8716-5880-4A8F-9C73-4C3768BED06D}"/>
              </a:ext>
            </a:extLst>
          </p:cNvPr>
          <p:cNvCxnSpPr/>
          <p:nvPr/>
        </p:nvCxnSpPr>
        <p:spPr>
          <a:xfrm>
            <a:off x="5252224" y="-2"/>
            <a:ext cx="0" cy="6858002"/>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437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water, sky, tree&#10;&#10;Description automatically generated">
            <a:extLst>
              <a:ext uri="{FF2B5EF4-FFF2-40B4-BE49-F238E27FC236}">
                <a16:creationId xmlns:a16="http://schemas.microsoft.com/office/drawing/2014/main" id="{0E7001C2-F7F4-457B-9DDE-FDD5CB93EBF7}"/>
              </a:ext>
            </a:extLst>
          </p:cNvPr>
          <p:cNvPicPr>
            <a:picLocks noChangeAspect="1"/>
          </p:cNvPicPr>
          <p:nvPr/>
        </p:nvPicPr>
        <p:blipFill rotWithShape="1">
          <a:blip r:embed="rId5">
            <a:extLst>
              <a:ext uri="{28A0092B-C50C-407E-A947-70E740481C1C}">
                <a14:useLocalDpi xmlns:a14="http://schemas.microsoft.com/office/drawing/2010/main" val="0"/>
              </a:ext>
            </a:extLst>
          </a:blip>
          <a:srcRect l="52580" t="8460" r="20263"/>
          <a:stretch/>
        </p:blipFill>
        <p:spPr>
          <a:xfrm>
            <a:off x="-1" y="0"/>
            <a:ext cx="9144001" cy="6858000"/>
          </a:xfrm>
          <a:prstGeom prst="rect">
            <a:avLst/>
          </a:prstGeom>
        </p:spPr>
      </p:pic>
      <p:pic>
        <p:nvPicPr>
          <p:cNvPr id="13" name="Picture 12" descr="A picture containing grass, outdoor&#10;&#10;Description automatically generated">
            <a:extLst>
              <a:ext uri="{FF2B5EF4-FFF2-40B4-BE49-F238E27FC236}">
                <a16:creationId xmlns:a16="http://schemas.microsoft.com/office/drawing/2014/main" id="{2709921B-4F38-41C5-B453-3FA3A954151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r="9827"/>
          <a:stretch/>
        </p:blipFill>
        <p:spPr>
          <a:xfrm rot="5400000">
            <a:off x="6239635" y="3600177"/>
            <a:ext cx="2780970" cy="2313014"/>
          </a:xfrm>
          <a:prstGeom prst="rect">
            <a:avLst/>
          </a:prstGeom>
          <a:ln w="57150">
            <a:solidFill>
              <a:schemeClr val="tx1"/>
            </a:solidFill>
          </a:ln>
        </p:spPr>
      </p:pic>
      <p:sp>
        <p:nvSpPr>
          <p:cNvPr id="7" name="Rectangle: Rounded Corners 6">
            <a:extLst>
              <a:ext uri="{FF2B5EF4-FFF2-40B4-BE49-F238E27FC236}">
                <a16:creationId xmlns:a16="http://schemas.microsoft.com/office/drawing/2014/main" id="{9BE20C82-B947-4BF5-8092-3928946EC47B}"/>
              </a:ext>
            </a:extLst>
          </p:cNvPr>
          <p:cNvSpPr/>
          <p:nvPr/>
        </p:nvSpPr>
        <p:spPr>
          <a:xfrm>
            <a:off x="531447" y="208671"/>
            <a:ext cx="4236720" cy="2424801"/>
          </a:xfrm>
          <a:prstGeom prst="round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FF1D27E-12C1-4AF9-A5B8-A9C3543B0636}"/>
              </a:ext>
            </a:extLst>
          </p:cNvPr>
          <p:cNvSpPr txBox="1"/>
          <p:nvPr/>
        </p:nvSpPr>
        <p:spPr>
          <a:xfrm>
            <a:off x="810456" y="451729"/>
            <a:ext cx="3761544" cy="2031325"/>
          </a:xfrm>
          <a:prstGeom prst="rect">
            <a:avLst/>
          </a:prstGeom>
          <a:noFill/>
        </p:spPr>
        <p:txBody>
          <a:bodyPr wrap="square" rtlCol="0">
            <a:spAutoFit/>
          </a:bodyPr>
          <a:lstStyle/>
          <a:p>
            <a:r>
              <a:rPr lang="en-US" dirty="0"/>
              <a:t>The perturbation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Simulated after a major storm event</a:t>
            </a:r>
          </a:p>
          <a:p>
            <a:pPr marL="742950" lvl="1" indent="-285750">
              <a:buFont typeface="Arial" panose="020B0604020202020204" pitchFamily="34" charset="0"/>
              <a:buChar char="•"/>
            </a:pPr>
            <a:r>
              <a:rPr lang="en-US" dirty="0"/>
              <a:t>5% P increase </a:t>
            </a:r>
          </a:p>
          <a:p>
            <a:pPr marL="742950" lvl="1" indent="-285750">
              <a:buFont typeface="Arial" panose="020B0604020202020204" pitchFamily="34" charset="0"/>
              <a:buChar char="•"/>
            </a:pPr>
            <a:r>
              <a:rPr lang="en-US" dirty="0"/>
              <a:t>25:1 N:P ratio</a:t>
            </a:r>
          </a:p>
          <a:p>
            <a:pPr lvl="1"/>
            <a:endParaRPr lang="en-US" dirty="0"/>
          </a:p>
        </p:txBody>
      </p:sp>
      <p:pic>
        <p:nvPicPr>
          <p:cNvPr id="2" name="Fertilization Video">
            <a:hlinkClick r:id="" action="ppaction://media"/>
            <a:extLst>
              <a:ext uri="{FF2B5EF4-FFF2-40B4-BE49-F238E27FC236}">
                <a16:creationId xmlns:a16="http://schemas.microsoft.com/office/drawing/2014/main" id="{4A00E148-49CE-4255-ACEF-60F9B934F7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35738"/>
          <a:stretch/>
        </p:blipFill>
        <p:spPr>
          <a:xfrm>
            <a:off x="6413502" y="222140"/>
            <a:ext cx="2438400" cy="2780971"/>
          </a:xfrm>
          <a:prstGeom prst="rect">
            <a:avLst/>
          </a:prstGeom>
          <a:ln w="57150">
            <a:solidFill>
              <a:schemeClr val="tx1"/>
            </a:solidFill>
          </a:ln>
        </p:spPr>
      </p:pic>
      <p:grpSp>
        <p:nvGrpSpPr>
          <p:cNvPr id="9" name="Group 8">
            <a:extLst>
              <a:ext uri="{FF2B5EF4-FFF2-40B4-BE49-F238E27FC236}">
                <a16:creationId xmlns:a16="http://schemas.microsoft.com/office/drawing/2014/main" id="{9989E686-17E4-4238-B2C8-0A1DA8446D75}"/>
              </a:ext>
            </a:extLst>
          </p:cNvPr>
          <p:cNvGrpSpPr/>
          <p:nvPr/>
        </p:nvGrpSpPr>
        <p:grpSpPr>
          <a:xfrm>
            <a:off x="172837" y="3003111"/>
            <a:ext cx="5466035" cy="2308324"/>
            <a:chOff x="3990536" y="4704079"/>
            <a:chExt cx="5015044" cy="1898526"/>
          </a:xfrm>
        </p:grpSpPr>
        <p:grpSp>
          <p:nvGrpSpPr>
            <p:cNvPr id="10" name="Group 9">
              <a:extLst>
                <a:ext uri="{FF2B5EF4-FFF2-40B4-BE49-F238E27FC236}">
                  <a16:creationId xmlns:a16="http://schemas.microsoft.com/office/drawing/2014/main" id="{EF7EDEE7-3EC4-4624-A302-3FF787A6874B}"/>
                </a:ext>
              </a:extLst>
            </p:cNvPr>
            <p:cNvGrpSpPr/>
            <p:nvPr/>
          </p:nvGrpSpPr>
          <p:grpSpPr>
            <a:xfrm>
              <a:off x="3990536" y="5149725"/>
              <a:ext cx="5015044" cy="1452880"/>
              <a:chOff x="3990536" y="5149725"/>
              <a:chExt cx="5015044" cy="1452880"/>
            </a:xfrm>
          </p:grpSpPr>
          <p:grpSp>
            <p:nvGrpSpPr>
              <p:cNvPr id="15" name="Group 14">
                <a:extLst>
                  <a:ext uri="{FF2B5EF4-FFF2-40B4-BE49-F238E27FC236}">
                    <a16:creationId xmlns:a16="http://schemas.microsoft.com/office/drawing/2014/main" id="{D7174F59-9CFA-4C7C-A7A2-49440380F175}"/>
                  </a:ext>
                </a:extLst>
              </p:cNvPr>
              <p:cNvGrpSpPr/>
              <p:nvPr/>
            </p:nvGrpSpPr>
            <p:grpSpPr>
              <a:xfrm>
                <a:off x="3990536" y="5149725"/>
                <a:ext cx="5015044" cy="1452880"/>
                <a:chOff x="3872228" y="3972560"/>
                <a:chExt cx="5015044" cy="1452880"/>
              </a:xfrm>
              <a:solidFill>
                <a:schemeClr val="accent2"/>
              </a:solidFill>
            </p:grpSpPr>
            <p:sp>
              <p:nvSpPr>
                <p:cNvPr id="28" name="Rectangle: Rounded Corners 27">
                  <a:extLst>
                    <a:ext uri="{FF2B5EF4-FFF2-40B4-BE49-F238E27FC236}">
                      <a16:creationId xmlns:a16="http://schemas.microsoft.com/office/drawing/2014/main" id="{4E2BDE7B-B773-4988-BA9D-0155A6B85D54}"/>
                    </a:ext>
                  </a:extLst>
                </p:cNvPr>
                <p:cNvSpPr/>
                <p:nvPr/>
              </p:nvSpPr>
              <p:spPr>
                <a:xfrm>
                  <a:off x="4722837" y="3972560"/>
                  <a:ext cx="762000" cy="1452880"/>
                </a:xfrm>
                <a:prstGeom prst="round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8ED3427D-D444-4033-9EF9-CEA4583268AB}"/>
                    </a:ext>
                  </a:extLst>
                </p:cNvPr>
                <p:cNvSpPr/>
                <p:nvPr/>
              </p:nvSpPr>
              <p:spPr>
                <a:xfrm>
                  <a:off x="3872228" y="3972560"/>
                  <a:ext cx="762000" cy="1452880"/>
                </a:xfrm>
                <a:prstGeom prst="round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1D1DB577-2CBA-4549-B035-4FAE493C9558}"/>
                    </a:ext>
                  </a:extLst>
                </p:cNvPr>
                <p:cNvSpPr/>
                <p:nvPr/>
              </p:nvSpPr>
              <p:spPr>
                <a:xfrm>
                  <a:off x="8125272" y="3972560"/>
                  <a:ext cx="762000" cy="1452880"/>
                </a:xfrm>
                <a:prstGeom prst="round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E6B73C0-B617-436C-BE28-A8F49020AFE8}"/>
                    </a:ext>
                  </a:extLst>
                </p:cNvPr>
                <p:cNvSpPr/>
                <p:nvPr/>
              </p:nvSpPr>
              <p:spPr>
                <a:xfrm>
                  <a:off x="5573445" y="3972560"/>
                  <a:ext cx="762000" cy="1452880"/>
                </a:xfrm>
                <a:prstGeom prst="round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BC159D8-2412-4837-938C-061DB227EFEB}"/>
                    </a:ext>
                  </a:extLst>
                </p:cNvPr>
                <p:cNvSpPr/>
                <p:nvPr/>
              </p:nvSpPr>
              <p:spPr>
                <a:xfrm>
                  <a:off x="6424054" y="3972560"/>
                  <a:ext cx="762000" cy="1452880"/>
                </a:xfrm>
                <a:prstGeom prst="round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686D4CF-9792-4A01-8FF7-C1AF906C3D05}"/>
                    </a:ext>
                  </a:extLst>
                </p:cNvPr>
                <p:cNvSpPr/>
                <p:nvPr/>
              </p:nvSpPr>
              <p:spPr>
                <a:xfrm>
                  <a:off x="7274663" y="3972560"/>
                  <a:ext cx="762000" cy="1452880"/>
                </a:xfrm>
                <a:prstGeom prst="round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descr="Image result for bigmouth buffalo png">
                <a:extLst>
                  <a:ext uri="{FF2B5EF4-FFF2-40B4-BE49-F238E27FC236}">
                    <a16:creationId xmlns:a16="http://schemas.microsoft.com/office/drawing/2014/main" id="{B9871C2F-B5DF-4CCF-98D4-41A68E837D5E}"/>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5892332" y="5593364"/>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bigmouth buffalo png">
                <a:extLst>
                  <a:ext uri="{FF2B5EF4-FFF2-40B4-BE49-F238E27FC236}">
                    <a16:creationId xmlns:a16="http://schemas.microsoft.com/office/drawing/2014/main" id="{C300CFAD-6F3A-47F3-8A3E-7F79F1FB7020}"/>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5892987" y="6066154"/>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bigmouth buffalo png">
                <a:extLst>
                  <a:ext uri="{FF2B5EF4-FFF2-40B4-BE49-F238E27FC236}">
                    <a16:creationId xmlns:a16="http://schemas.microsoft.com/office/drawing/2014/main" id="{BAE340C5-FDAC-4B22-807B-0BB6433A3D3C}"/>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7566926" y="5593364"/>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bigmouth buffalo png">
                <a:extLst>
                  <a:ext uri="{FF2B5EF4-FFF2-40B4-BE49-F238E27FC236}">
                    <a16:creationId xmlns:a16="http://schemas.microsoft.com/office/drawing/2014/main" id="{2796FD0D-7BC3-46D0-A669-31B09025CEBD}"/>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7567581" y="6066154"/>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bigmouth buffalo png">
                <a:extLst>
                  <a:ext uri="{FF2B5EF4-FFF2-40B4-BE49-F238E27FC236}">
                    <a16:creationId xmlns:a16="http://schemas.microsoft.com/office/drawing/2014/main" id="{FADF6A39-FFCC-4D30-BA75-8FFF8E911CD5}"/>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8491278" y="5403375"/>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bigmouth buffalo png">
                <a:extLst>
                  <a:ext uri="{FF2B5EF4-FFF2-40B4-BE49-F238E27FC236}">
                    <a16:creationId xmlns:a16="http://schemas.microsoft.com/office/drawing/2014/main" id="{7835A59A-6E69-4EBE-9071-EF16498053AE}"/>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8491278" y="5673549"/>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bigmouth buffalo png">
                <a:extLst>
                  <a:ext uri="{FF2B5EF4-FFF2-40B4-BE49-F238E27FC236}">
                    <a16:creationId xmlns:a16="http://schemas.microsoft.com/office/drawing/2014/main" id="{EA11A6C1-0DE8-43F0-9C3A-878A62A36229}"/>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8491278" y="5876165"/>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bigmouth buffalo png">
                <a:extLst>
                  <a:ext uri="{FF2B5EF4-FFF2-40B4-BE49-F238E27FC236}">
                    <a16:creationId xmlns:a16="http://schemas.microsoft.com/office/drawing/2014/main" id="{5A4B66DA-2C48-4243-8CCF-EAC935CB8A43}"/>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8491278" y="6146339"/>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bigmouth buffalo png">
                <a:extLst>
                  <a:ext uri="{FF2B5EF4-FFF2-40B4-BE49-F238E27FC236}">
                    <a16:creationId xmlns:a16="http://schemas.microsoft.com/office/drawing/2014/main" id="{30CDF7F1-6603-4D6F-819A-E3752C6D2E99}"/>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5041073" y="5403375"/>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bigmouth buffalo png">
                <a:extLst>
                  <a:ext uri="{FF2B5EF4-FFF2-40B4-BE49-F238E27FC236}">
                    <a16:creationId xmlns:a16="http://schemas.microsoft.com/office/drawing/2014/main" id="{144F9C4C-28C2-4F35-B351-D2D02B87511E}"/>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5041073" y="5673549"/>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bigmouth buffalo png">
                <a:extLst>
                  <a:ext uri="{FF2B5EF4-FFF2-40B4-BE49-F238E27FC236}">
                    <a16:creationId xmlns:a16="http://schemas.microsoft.com/office/drawing/2014/main" id="{EF585855-023D-4FAC-93F2-C78FEC3819EA}"/>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5041073" y="5876165"/>
                <a:ext cx="367882" cy="1899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bigmouth buffalo png">
                <a:extLst>
                  <a:ext uri="{FF2B5EF4-FFF2-40B4-BE49-F238E27FC236}">
                    <a16:creationId xmlns:a16="http://schemas.microsoft.com/office/drawing/2014/main" id="{E3685041-4CE5-48FF-BF47-EF5E85F84FCD}"/>
                  </a:ext>
                </a:extLst>
              </p:cNvPr>
              <p:cNvPicPr>
                <a:picLocks noChangeAspect="1" noChangeArrowheads="1"/>
              </p:cNvPicPr>
              <p:nvPr/>
            </p:nvPicPr>
            <p:blipFill rotWithShape="1">
              <a:blip r:embed="rId8" cstate="hqprint">
                <a:extLst>
                  <a:ext uri="{BEBA8EAE-BF5A-486C-A8C5-ECC9F3942E4B}">
                    <a14:imgProps xmlns:a14="http://schemas.microsoft.com/office/drawing/2010/main">
                      <a14:imgLayer r:embed="rId9">
                        <a14:imgEffect>
                          <a14:backgroundRemoval t="17172" b="76768" l="2353" r="94902">
                            <a14:foregroundMark x1="87843" y1="39899" x2="87843" y2="39899"/>
                            <a14:foregroundMark x1="90588" y1="36364" x2="90588" y2="36364"/>
                            <a14:foregroundMark x1="95294" y1="32828" x2="95294" y2="32828"/>
                            <a14:foregroundMark x1="94118" y1="59091" x2="94118" y2="59091"/>
                            <a14:foregroundMark x1="49020" y1="72222" x2="49020" y2="72222"/>
                            <a14:foregroundMark x1="28627" y1="73232" x2="28627" y2="73232"/>
                            <a14:foregroundMark x1="51373" y1="76768" x2="51373" y2="76768"/>
                            <a14:foregroundMark x1="8235" y1="52020" x2="8235" y2="52020"/>
                            <a14:foregroundMark x1="3529" y1="49495" x2="3529" y2="49495"/>
                            <a14:foregroundMark x1="49412" y1="17172" x2="49412" y2="17172"/>
                            <a14:foregroundMark x1="2353" y1="52525" x2="2353" y2="52525"/>
                          </a14:backgroundRemoval>
                        </a14:imgEffect>
                      </a14:imgLayer>
                    </a14:imgProps>
                  </a:ext>
                  <a:ext uri="{28A0092B-C50C-407E-A947-70E740481C1C}">
                    <a14:useLocalDpi xmlns:a14="http://schemas.microsoft.com/office/drawing/2010/main" val="0"/>
                  </a:ext>
                </a:extLst>
              </a:blip>
              <a:srcRect t="14258" b="19231"/>
              <a:stretch/>
            </p:blipFill>
            <p:spPr bwMode="auto">
              <a:xfrm flipH="1">
                <a:off x="5041073" y="6146339"/>
                <a:ext cx="367882" cy="18998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Arrow Connector 10">
              <a:extLst>
                <a:ext uri="{FF2B5EF4-FFF2-40B4-BE49-F238E27FC236}">
                  <a16:creationId xmlns:a16="http://schemas.microsoft.com/office/drawing/2014/main" id="{284BC7CB-01EA-4330-B7B5-14FD97EC15C7}"/>
                </a:ext>
              </a:extLst>
            </p:cNvPr>
            <p:cNvCxnSpPr/>
            <p:nvPr/>
          </p:nvCxnSpPr>
          <p:spPr>
            <a:xfrm>
              <a:off x="7770854" y="4704080"/>
              <a:ext cx="0" cy="638685"/>
            </a:xfrm>
            <a:prstGeom prst="straightConnector1">
              <a:avLst/>
            </a:prstGeom>
            <a:ln w="762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33CAB8-6A4B-4708-9DCC-1E458598C703}"/>
                </a:ext>
              </a:extLst>
            </p:cNvPr>
            <p:cNvCxnSpPr/>
            <p:nvPr/>
          </p:nvCxnSpPr>
          <p:spPr>
            <a:xfrm>
              <a:off x="6940565" y="4704079"/>
              <a:ext cx="0" cy="638685"/>
            </a:xfrm>
            <a:prstGeom prst="straightConnector1">
              <a:avLst/>
            </a:prstGeom>
            <a:ln w="762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58545BD-7C81-4A02-B567-724F49326E11}"/>
                </a:ext>
              </a:extLst>
            </p:cNvPr>
            <p:cNvCxnSpPr/>
            <p:nvPr/>
          </p:nvCxnSpPr>
          <p:spPr>
            <a:xfrm>
              <a:off x="8641782" y="4704080"/>
              <a:ext cx="0" cy="638685"/>
            </a:xfrm>
            <a:prstGeom prst="straightConnector1">
              <a:avLst/>
            </a:prstGeom>
            <a:ln w="762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45F1727-8D5B-4872-BF65-754759FA7CF3}"/>
              </a:ext>
            </a:extLst>
          </p:cNvPr>
          <p:cNvSpPr txBox="1"/>
          <p:nvPr/>
        </p:nvSpPr>
        <p:spPr>
          <a:xfrm>
            <a:off x="3164779" y="5290280"/>
            <a:ext cx="2614057" cy="523220"/>
          </a:xfrm>
          <a:prstGeom prst="rect">
            <a:avLst/>
          </a:prstGeom>
          <a:noFill/>
        </p:spPr>
        <p:txBody>
          <a:bodyPr wrap="square" rtlCol="0">
            <a:spAutoFit/>
          </a:bodyPr>
          <a:lstStyle/>
          <a:p>
            <a:r>
              <a:rPr lang="en-US" sz="2800" b="1" dirty="0">
                <a:ln w="12700">
                  <a:solidFill>
                    <a:schemeClr val="tx1"/>
                  </a:solidFill>
                </a:ln>
                <a:solidFill>
                  <a:schemeClr val="bg1"/>
                </a:solidFill>
              </a:rPr>
              <a:t>Pulsed ponds</a:t>
            </a:r>
          </a:p>
        </p:txBody>
      </p:sp>
      <p:sp>
        <p:nvSpPr>
          <p:cNvPr id="34" name="TextBox 33">
            <a:extLst>
              <a:ext uri="{FF2B5EF4-FFF2-40B4-BE49-F238E27FC236}">
                <a16:creationId xmlns:a16="http://schemas.microsoft.com/office/drawing/2014/main" id="{389C5667-5C7D-454F-875E-40316442B803}"/>
              </a:ext>
            </a:extLst>
          </p:cNvPr>
          <p:cNvSpPr txBox="1"/>
          <p:nvPr/>
        </p:nvSpPr>
        <p:spPr>
          <a:xfrm>
            <a:off x="709809" y="5286259"/>
            <a:ext cx="2018004" cy="523220"/>
          </a:xfrm>
          <a:prstGeom prst="rect">
            <a:avLst/>
          </a:prstGeom>
          <a:noFill/>
        </p:spPr>
        <p:txBody>
          <a:bodyPr wrap="square" rtlCol="0">
            <a:spAutoFit/>
          </a:bodyPr>
          <a:lstStyle/>
          <a:p>
            <a:r>
              <a:rPr lang="en-US" sz="2800" b="1" dirty="0">
                <a:ln w="12700">
                  <a:solidFill>
                    <a:schemeClr val="tx1"/>
                  </a:solidFill>
                </a:ln>
                <a:solidFill>
                  <a:schemeClr val="bg1"/>
                </a:solidFill>
              </a:rPr>
              <a:t>Reference</a:t>
            </a:r>
          </a:p>
        </p:txBody>
      </p:sp>
      <p:sp>
        <p:nvSpPr>
          <p:cNvPr id="4" name="TextBox 3">
            <a:extLst>
              <a:ext uri="{FF2B5EF4-FFF2-40B4-BE49-F238E27FC236}">
                <a16:creationId xmlns:a16="http://schemas.microsoft.com/office/drawing/2014/main" id="{E719EBCE-274E-4322-B669-0C6D328B27B2}"/>
              </a:ext>
            </a:extLst>
          </p:cNvPr>
          <p:cNvSpPr txBox="1"/>
          <p:nvPr/>
        </p:nvSpPr>
        <p:spPr>
          <a:xfrm>
            <a:off x="5317325" y="6517366"/>
            <a:ext cx="3826675" cy="369332"/>
          </a:xfrm>
          <a:prstGeom prst="rect">
            <a:avLst/>
          </a:prstGeom>
          <a:noFill/>
        </p:spPr>
        <p:txBody>
          <a:bodyPr wrap="square" rtlCol="0">
            <a:spAutoFit/>
          </a:bodyPr>
          <a:lstStyle/>
          <a:p>
            <a:r>
              <a:rPr lang="en-US" dirty="0" err="1">
                <a:solidFill>
                  <a:schemeClr val="bg1"/>
                </a:solidFill>
              </a:rPr>
              <a:t>Vanni</a:t>
            </a:r>
            <a:r>
              <a:rPr lang="en-US" dirty="0">
                <a:solidFill>
                  <a:schemeClr val="bg1"/>
                </a:solidFill>
              </a:rPr>
              <a:t> et al. 2001; </a:t>
            </a:r>
            <a:r>
              <a:rPr lang="en-US" dirty="0" err="1">
                <a:solidFill>
                  <a:schemeClr val="bg1"/>
                </a:solidFill>
              </a:rPr>
              <a:t>Lürling</a:t>
            </a:r>
            <a:r>
              <a:rPr lang="en-US" dirty="0">
                <a:solidFill>
                  <a:schemeClr val="bg1"/>
                </a:solidFill>
              </a:rPr>
              <a:t> et al. 2018</a:t>
            </a:r>
          </a:p>
        </p:txBody>
      </p:sp>
    </p:spTree>
    <p:extLst>
      <p:ext uri="{BB962C8B-B14F-4D97-AF65-F5344CB8AC3E}">
        <p14:creationId xmlns:p14="http://schemas.microsoft.com/office/powerpoint/2010/main" val="328997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A2B72C0-436A-4F8D-BB7D-EFA83E07367D}"/>
              </a:ext>
            </a:extLst>
          </p:cNvPr>
          <p:cNvSpPr/>
          <p:nvPr/>
        </p:nvSpPr>
        <p:spPr>
          <a:xfrm>
            <a:off x="172720" y="91439"/>
            <a:ext cx="8778087" cy="747923"/>
          </a:xfrm>
          <a:prstGeom prst="rect">
            <a:avLst/>
          </a:prstGeom>
          <a:no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grpSp>
        <p:nvGrpSpPr>
          <p:cNvPr id="64" name="Group 63">
            <a:extLst>
              <a:ext uri="{FF2B5EF4-FFF2-40B4-BE49-F238E27FC236}">
                <a16:creationId xmlns:a16="http://schemas.microsoft.com/office/drawing/2014/main" id="{DE109A38-67D2-4A43-B39B-D9D4F0AC400A}"/>
              </a:ext>
            </a:extLst>
          </p:cNvPr>
          <p:cNvGrpSpPr/>
          <p:nvPr/>
        </p:nvGrpSpPr>
        <p:grpSpPr>
          <a:xfrm>
            <a:off x="0" y="978505"/>
            <a:ext cx="9144000" cy="2517053"/>
            <a:chOff x="0" y="681843"/>
            <a:chExt cx="9144000" cy="2517053"/>
          </a:xfrm>
        </p:grpSpPr>
        <p:sp>
          <p:nvSpPr>
            <p:cNvPr id="71" name="TextBox 70">
              <a:extLst>
                <a:ext uri="{FF2B5EF4-FFF2-40B4-BE49-F238E27FC236}">
                  <a16:creationId xmlns:a16="http://schemas.microsoft.com/office/drawing/2014/main" id="{BDFDC6E9-FFC5-4313-8326-C419FD3D066B}"/>
                </a:ext>
              </a:extLst>
            </p:cNvPr>
            <p:cNvSpPr txBox="1"/>
            <p:nvPr/>
          </p:nvSpPr>
          <p:spPr>
            <a:xfrm>
              <a:off x="1133283" y="687707"/>
              <a:ext cx="1108443" cy="400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ea typeface="+mn-ea"/>
                  <a:cs typeface="+mn-cs"/>
                </a:rPr>
                <a:t>No fish</a:t>
              </a:r>
            </a:p>
          </p:txBody>
        </p:sp>
        <p:sp>
          <p:nvSpPr>
            <p:cNvPr id="72" name="TextBox 71">
              <a:extLst>
                <a:ext uri="{FF2B5EF4-FFF2-40B4-BE49-F238E27FC236}">
                  <a16:creationId xmlns:a16="http://schemas.microsoft.com/office/drawing/2014/main" id="{56D50B94-0E9B-450E-B001-5901EE95176F}"/>
                </a:ext>
              </a:extLst>
            </p:cNvPr>
            <p:cNvSpPr txBox="1"/>
            <p:nvPr/>
          </p:nvSpPr>
          <p:spPr>
            <a:xfrm>
              <a:off x="4053038" y="681843"/>
              <a:ext cx="1418871"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ea typeface="+mn-ea"/>
                  <a:cs typeface="+mn-cs"/>
                </a:rPr>
                <a:t>Harvested</a:t>
              </a:r>
            </a:p>
          </p:txBody>
        </p:sp>
        <p:sp>
          <p:nvSpPr>
            <p:cNvPr id="73" name="TextBox 72">
              <a:extLst>
                <a:ext uri="{FF2B5EF4-FFF2-40B4-BE49-F238E27FC236}">
                  <a16:creationId xmlns:a16="http://schemas.microsoft.com/office/drawing/2014/main" id="{761FD6FD-D1AB-44C4-9B3C-884B3A2627C0}"/>
                </a:ext>
              </a:extLst>
            </p:cNvPr>
            <p:cNvSpPr txBox="1"/>
            <p:nvPr/>
          </p:nvSpPr>
          <p:spPr>
            <a:xfrm>
              <a:off x="7283067" y="699543"/>
              <a:ext cx="123061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ea typeface="+mn-ea"/>
                  <a:cs typeface="+mn-cs"/>
                </a:rPr>
                <a:t>Ambient</a:t>
              </a:r>
            </a:p>
          </p:txBody>
        </p:sp>
        <p:grpSp>
          <p:nvGrpSpPr>
            <p:cNvPr id="74" name="Group 73">
              <a:extLst>
                <a:ext uri="{FF2B5EF4-FFF2-40B4-BE49-F238E27FC236}">
                  <a16:creationId xmlns:a16="http://schemas.microsoft.com/office/drawing/2014/main" id="{8DFB09F7-C57F-4E31-ADA7-259B5934355B}"/>
                </a:ext>
              </a:extLst>
            </p:cNvPr>
            <p:cNvGrpSpPr/>
            <p:nvPr/>
          </p:nvGrpSpPr>
          <p:grpSpPr>
            <a:xfrm>
              <a:off x="0" y="1003928"/>
              <a:ext cx="9144000" cy="2194968"/>
              <a:chOff x="0" y="1003928"/>
              <a:chExt cx="9144000" cy="2194968"/>
            </a:xfrm>
          </p:grpSpPr>
          <p:pic>
            <p:nvPicPr>
              <p:cNvPr id="75" name="Picture 74">
                <a:extLst>
                  <a:ext uri="{FF2B5EF4-FFF2-40B4-BE49-F238E27FC236}">
                    <a16:creationId xmlns:a16="http://schemas.microsoft.com/office/drawing/2014/main" id="{B71E5C48-6C06-456E-82FA-7FF38673C0E1}"/>
                  </a:ext>
                </a:extLst>
              </p:cNvPr>
              <p:cNvPicPr>
                <a:picLocks noChangeAspect="1"/>
              </p:cNvPicPr>
              <p:nvPr/>
            </p:nvPicPr>
            <p:blipFill>
              <a:blip r:embed="rId3"/>
              <a:stretch>
                <a:fillRect/>
              </a:stretch>
            </p:blipFill>
            <p:spPr>
              <a:xfrm>
                <a:off x="0" y="1014989"/>
                <a:ext cx="9144000" cy="2183907"/>
              </a:xfrm>
              <a:prstGeom prst="rect">
                <a:avLst/>
              </a:prstGeom>
            </p:spPr>
          </p:pic>
          <p:grpSp>
            <p:nvGrpSpPr>
              <p:cNvPr id="76" name="Group 75">
                <a:extLst>
                  <a:ext uri="{FF2B5EF4-FFF2-40B4-BE49-F238E27FC236}">
                    <a16:creationId xmlns:a16="http://schemas.microsoft.com/office/drawing/2014/main" id="{A32A59A5-C903-4311-8A28-26A6ED9009BD}"/>
                  </a:ext>
                </a:extLst>
              </p:cNvPr>
              <p:cNvGrpSpPr/>
              <p:nvPr/>
            </p:nvGrpSpPr>
            <p:grpSpPr>
              <a:xfrm>
                <a:off x="102736" y="1003928"/>
                <a:ext cx="6610179" cy="1448041"/>
                <a:chOff x="102736" y="1003928"/>
                <a:chExt cx="6610179" cy="1448041"/>
              </a:xfrm>
            </p:grpSpPr>
            <p:sp>
              <p:nvSpPr>
                <p:cNvPr id="77" name="TextBox 76">
                  <a:extLst>
                    <a:ext uri="{FF2B5EF4-FFF2-40B4-BE49-F238E27FC236}">
                      <a16:creationId xmlns:a16="http://schemas.microsoft.com/office/drawing/2014/main" id="{6EE2EE8A-F1A4-401E-B20F-C9CCC281EAC2}"/>
                    </a:ext>
                  </a:extLst>
                </p:cNvPr>
                <p:cNvSpPr txBox="1"/>
                <p:nvPr/>
              </p:nvSpPr>
              <p:spPr>
                <a:xfrm>
                  <a:off x="224412" y="2174970"/>
                  <a:ext cx="1425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a:t>
                  </a:r>
                </a:p>
              </p:txBody>
            </p:sp>
            <p:sp>
              <p:nvSpPr>
                <p:cNvPr id="78" name="TextBox 77">
                  <a:extLst>
                    <a:ext uri="{FF2B5EF4-FFF2-40B4-BE49-F238E27FC236}">
                      <a16:creationId xmlns:a16="http://schemas.microsoft.com/office/drawing/2014/main" id="{0FD252BF-60FF-4232-A98E-08B852324A18}"/>
                    </a:ext>
                  </a:extLst>
                </p:cNvPr>
                <p:cNvSpPr txBox="1"/>
                <p:nvPr/>
              </p:nvSpPr>
              <p:spPr>
                <a:xfrm>
                  <a:off x="172720" y="1592349"/>
                  <a:ext cx="38848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a:t>
                  </a:r>
                </a:p>
              </p:txBody>
            </p:sp>
            <p:sp>
              <p:nvSpPr>
                <p:cNvPr id="79" name="TextBox 78">
                  <a:extLst>
                    <a:ext uri="{FF2B5EF4-FFF2-40B4-BE49-F238E27FC236}">
                      <a16:creationId xmlns:a16="http://schemas.microsoft.com/office/drawing/2014/main" id="{ED3CAD7F-B277-4D0B-B291-E573DFBA8538}"/>
                    </a:ext>
                  </a:extLst>
                </p:cNvPr>
                <p:cNvSpPr txBox="1"/>
                <p:nvPr/>
              </p:nvSpPr>
              <p:spPr>
                <a:xfrm>
                  <a:off x="102736" y="1009728"/>
                  <a:ext cx="4575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100</a:t>
                  </a:r>
                  <a:endParaRPr kumimoji="0" lang="en-US" sz="1400" b="0" i="0" u="none" strike="noStrike" kern="1200" cap="none" spc="0" normalizeH="0" baseline="0" noProof="0" dirty="0">
                    <a:ln>
                      <a:noFill/>
                    </a:ln>
                    <a:solidFill>
                      <a:prstClr val="black"/>
                    </a:solidFill>
                    <a:effectLst/>
                    <a:uLnTx/>
                    <a:uFillTx/>
                    <a:latin typeface="Helvetica"/>
                    <a:ea typeface="+mn-ea"/>
                    <a:cs typeface="+mn-cs"/>
                  </a:endParaRPr>
                </a:p>
              </p:txBody>
            </p:sp>
            <p:sp>
              <p:nvSpPr>
                <p:cNvPr id="80" name="TextBox 79">
                  <a:extLst>
                    <a:ext uri="{FF2B5EF4-FFF2-40B4-BE49-F238E27FC236}">
                      <a16:creationId xmlns:a16="http://schemas.microsoft.com/office/drawing/2014/main" id="{8B489374-55A4-412A-92CE-0B6F1ABD59A3}"/>
                    </a:ext>
                  </a:extLst>
                </p:cNvPr>
                <p:cNvSpPr txBox="1"/>
                <p:nvPr/>
              </p:nvSpPr>
              <p:spPr>
                <a:xfrm>
                  <a:off x="3294231" y="2174970"/>
                  <a:ext cx="1425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a:t>
                  </a:r>
                </a:p>
              </p:txBody>
            </p:sp>
            <p:sp>
              <p:nvSpPr>
                <p:cNvPr id="81" name="TextBox 80">
                  <a:extLst>
                    <a:ext uri="{FF2B5EF4-FFF2-40B4-BE49-F238E27FC236}">
                      <a16:creationId xmlns:a16="http://schemas.microsoft.com/office/drawing/2014/main" id="{F6A924FA-0AB6-476D-AD44-824C088B02B2}"/>
                    </a:ext>
                  </a:extLst>
                </p:cNvPr>
                <p:cNvSpPr txBox="1"/>
                <p:nvPr/>
              </p:nvSpPr>
              <p:spPr>
                <a:xfrm>
                  <a:off x="3242539" y="1592349"/>
                  <a:ext cx="38848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a:t>
                  </a:r>
                </a:p>
              </p:txBody>
            </p:sp>
            <p:sp>
              <p:nvSpPr>
                <p:cNvPr id="82" name="TextBox 81">
                  <a:extLst>
                    <a:ext uri="{FF2B5EF4-FFF2-40B4-BE49-F238E27FC236}">
                      <a16:creationId xmlns:a16="http://schemas.microsoft.com/office/drawing/2014/main" id="{371D834B-F6D5-4D02-AAD6-0838B6224FA2}"/>
                    </a:ext>
                  </a:extLst>
                </p:cNvPr>
                <p:cNvSpPr txBox="1"/>
                <p:nvPr/>
              </p:nvSpPr>
              <p:spPr>
                <a:xfrm>
                  <a:off x="3172555" y="1009728"/>
                  <a:ext cx="4575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100</a:t>
                  </a:r>
                  <a:endParaRPr kumimoji="0" lang="en-US" sz="1400" b="0" i="0" u="none" strike="noStrike" kern="1200" cap="none" spc="0" normalizeH="0" baseline="0" noProof="0" dirty="0">
                    <a:ln>
                      <a:noFill/>
                    </a:ln>
                    <a:solidFill>
                      <a:prstClr val="black"/>
                    </a:solidFill>
                    <a:effectLst/>
                    <a:uLnTx/>
                    <a:uFillTx/>
                    <a:latin typeface="Helvetica"/>
                    <a:ea typeface="+mn-ea"/>
                    <a:cs typeface="+mn-cs"/>
                  </a:endParaRPr>
                </a:p>
              </p:txBody>
            </p:sp>
            <p:sp>
              <p:nvSpPr>
                <p:cNvPr id="83" name="TextBox 82">
                  <a:extLst>
                    <a:ext uri="{FF2B5EF4-FFF2-40B4-BE49-F238E27FC236}">
                      <a16:creationId xmlns:a16="http://schemas.microsoft.com/office/drawing/2014/main" id="{14C1CC79-D803-4903-A62D-F4298F7BCE21}"/>
                    </a:ext>
                  </a:extLst>
                </p:cNvPr>
                <p:cNvSpPr txBox="1"/>
                <p:nvPr/>
              </p:nvSpPr>
              <p:spPr>
                <a:xfrm>
                  <a:off x="6376119" y="2169170"/>
                  <a:ext cx="1425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a:t>
                  </a:r>
                </a:p>
              </p:txBody>
            </p:sp>
            <p:sp>
              <p:nvSpPr>
                <p:cNvPr id="84" name="TextBox 83">
                  <a:extLst>
                    <a:ext uri="{FF2B5EF4-FFF2-40B4-BE49-F238E27FC236}">
                      <a16:creationId xmlns:a16="http://schemas.microsoft.com/office/drawing/2014/main" id="{F2D65B41-E6F8-4432-884C-7677B19A7290}"/>
                    </a:ext>
                  </a:extLst>
                </p:cNvPr>
                <p:cNvSpPr txBox="1"/>
                <p:nvPr/>
              </p:nvSpPr>
              <p:spPr>
                <a:xfrm>
                  <a:off x="6324427" y="1586549"/>
                  <a:ext cx="38848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a:t>
                  </a:r>
                </a:p>
              </p:txBody>
            </p:sp>
            <p:sp>
              <p:nvSpPr>
                <p:cNvPr id="85" name="TextBox 84">
                  <a:extLst>
                    <a:ext uri="{FF2B5EF4-FFF2-40B4-BE49-F238E27FC236}">
                      <a16:creationId xmlns:a16="http://schemas.microsoft.com/office/drawing/2014/main" id="{D7AD1442-2E53-4233-90B6-0CB39AA98B70}"/>
                    </a:ext>
                  </a:extLst>
                </p:cNvPr>
                <p:cNvSpPr txBox="1"/>
                <p:nvPr/>
              </p:nvSpPr>
              <p:spPr>
                <a:xfrm>
                  <a:off x="6254443" y="1003928"/>
                  <a:ext cx="4575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100</a:t>
                  </a:r>
                  <a:endParaRPr kumimoji="0" lang="en-US" sz="1400" b="0" i="0" u="none" strike="noStrike" kern="1200" cap="none" spc="0" normalizeH="0" baseline="0" noProof="0" dirty="0">
                    <a:ln>
                      <a:noFill/>
                    </a:ln>
                    <a:solidFill>
                      <a:prstClr val="black"/>
                    </a:solidFill>
                    <a:effectLst/>
                    <a:uLnTx/>
                    <a:uFillTx/>
                    <a:latin typeface="Helvetica"/>
                    <a:ea typeface="+mn-ea"/>
                    <a:cs typeface="+mn-cs"/>
                  </a:endParaRPr>
                </a:p>
              </p:txBody>
            </p:sp>
          </p:grpSp>
        </p:grpSp>
      </p:grpSp>
      <p:sp>
        <p:nvSpPr>
          <p:cNvPr id="86" name="TextBox 85">
            <a:extLst>
              <a:ext uri="{FF2B5EF4-FFF2-40B4-BE49-F238E27FC236}">
                <a16:creationId xmlns:a16="http://schemas.microsoft.com/office/drawing/2014/main" id="{FBE4BDB6-D12E-40EC-AF74-6B6DEF93088B}"/>
              </a:ext>
            </a:extLst>
          </p:cNvPr>
          <p:cNvSpPr txBox="1"/>
          <p:nvPr/>
        </p:nvSpPr>
        <p:spPr>
          <a:xfrm>
            <a:off x="418925" y="198456"/>
            <a:ext cx="830615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Helvetica"/>
                <a:ea typeface="+mn-ea"/>
                <a:cs typeface="+mn-cs"/>
              </a:rPr>
              <a:t>Algal Biomass Response Affected by Food Web</a:t>
            </a:r>
          </a:p>
        </p:txBody>
      </p:sp>
      <p:grpSp>
        <p:nvGrpSpPr>
          <p:cNvPr id="87" name="Group 86">
            <a:extLst>
              <a:ext uri="{FF2B5EF4-FFF2-40B4-BE49-F238E27FC236}">
                <a16:creationId xmlns:a16="http://schemas.microsoft.com/office/drawing/2014/main" id="{7489CA09-9D73-4B00-AB88-50513324F921}"/>
              </a:ext>
            </a:extLst>
          </p:cNvPr>
          <p:cNvGrpSpPr/>
          <p:nvPr/>
        </p:nvGrpSpPr>
        <p:grpSpPr>
          <a:xfrm>
            <a:off x="0" y="3538900"/>
            <a:ext cx="3195877" cy="434566"/>
            <a:chOff x="0" y="2999709"/>
            <a:chExt cx="3195877" cy="434566"/>
          </a:xfrm>
        </p:grpSpPr>
        <p:cxnSp>
          <p:nvCxnSpPr>
            <p:cNvPr id="88" name="Straight Connector 87">
              <a:extLst>
                <a:ext uri="{FF2B5EF4-FFF2-40B4-BE49-F238E27FC236}">
                  <a16:creationId xmlns:a16="http://schemas.microsoft.com/office/drawing/2014/main" id="{53268F24-550D-4CC3-A093-9A928957FAB2}"/>
                </a:ext>
              </a:extLst>
            </p:cNvPr>
            <p:cNvCxnSpPr/>
            <p:nvPr/>
          </p:nvCxnSpPr>
          <p:spPr>
            <a:xfrm>
              <a:off x="63374" y="3434275"/>
              <a:ext cx="1358019" cy="0"/>
            </a:xfrm>
            <a:prstGeom prst="line">
              <a:avLst/>
            </a:prstGeom>
            <a:ln w="57150">
              <a:solidFill>
                <a:srgbClr val="5AB4AC"/>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5867BD5-E219-4206-8455-9783F0B1CDD7}"/>
                </a:ext>
              </a:extLst>
            </p:cNvPr>
            <p:cNvCxnSpPr/>
            <p:nvPr/>
          </p:nvCxnSpPr>
          <p:spPr>
            <a:xfrm>
              <a:off x="1711106" y="3434275"/>
              <a:ext cx="1358019" cy="0"/>
            </a:xfrm>
            <a:prstGeom prst="line">
              <a:avLst/>
            </a:prstGeom>
            <a:ln w="57150">
              <a:solidFill>
                <a:srgbClr val="D8B365"/>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1CD2B0D9-91FF-4F49-936F-2991036976B8}"/>
                </a:ext>
              </a:extLst>
            </p:cNvPr>
            <p:cNvSpPr txBox="1"/>
            <p:nvPr/>
          </p:nvSpPr>
          <p:spPr>
            <a:xfrm>
              <a:off x="0" y="2999709"/>
              <a:ext cx="148476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n-ea"/>
                  <a:cs typeface="+mn-cs"/>
                </a:rPr>
                <a:t>Pulsed pond</a:t>
              </a:r>
            </a:p>
          </p:txBody>
        </p:sp>
        <p:sp>
          <p:nvSpPr>
            <p:cNvPr id="91" name="TextBox 90">
              <a:extLst>
                <a:ext uri="{FF2B5EF4-FFF2-40B4-BE49-F238E27FC236}">
                  <a16:creationId xmlns:a16="http://schemas.microsoft.com/office/drawing/2014/main" id="{782BDFCA-2198-4A20-AAA4-37223E50A760}"/>
                </a:ext>
              </a:extLst>
            </p:cNvPr>
            <p:cNvSpPr txBox="1"/>
            <p:nvPr/>
          </p:nvSpPr>
          <p:spPr>
            <a:xfrm>
              <a:off x="1593412" y="2999709"/>
              <a:ext cx="16024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n-ea"/>
                  <a:cs typeface="+mn-cs"/>
                </a:rPr>
                <a:t>Control pond</a:t>
              </a:r>
            </a:p>
          </p:txBody>
        </p:sp>
      </p:grpSp>
      <p:sp>
        <p:nvSpPr>
          <p:cNvPr id="92" name="TextBox 91">
            <a:extLst>
              <a:ext uri="{FF2B5EF4-FFF2-40B4-BE49-F238E27FC236}">
                <a16:creationId xmlns:a16="http://schemas.microsoft.com/office/drawing/2014/main" id="{26943DB0-6CB8-400C-97F3-27D45BA4C96B}"/>
              </a:ext>
            </a:extLst>
          </p:cNvPr>
          <p:cNvSpPr txBox="1"/>
          <p:nvPr/>
        </p:nvSpPr>
        <p:spPr>
          <a:xfrm>
            <a:off x="4177487" y="3494589"/>
            <a:ext cx="133590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Helvetica"/>
                <a:ea typeface="+mn-ea"/>
                <a:cs typeface="+mn-cs"/>
              </a:rPr>
              <a:t>Day of Year</a:t>
            </a:r>
          </a:p>
        </p:txBody>
      </p:sp>
    </p:spTree>
    <p:extLst>
      <p:ext uri="{BB962C8B-B14F-4D97-AF65-F5344CB8AC3E}">
        <p14:creationId xmlns:p14="http://schemas.microsoft.com/office/powerpoint/2010/main" val="230205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444E94D-2B4E-45D1-BF34-146D03D1AAB1}"/>
              </a:ext>
            </a:extLst>
          </p:cNvPr>
          <p:cNvSpPr/>
          <p:nvPr/>
        </p:nvSpPr>
        <p:spPr>
          <a:xfrm>
            <a:off x="172720" y="91439"/>
            <a:ext cx="8778087" cy="747923"/>
          </a:xfrm>
          <a:prstGeom prst="rect">
            <a:avLst/>
          </a:prstGeom>
          <a:no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grpSp>
        <p:nvGrpSpPr>
          <p:cNvPr id="2" name="Group 1">
            <a:extLst>
              <a:ext uri="{FF2B5EF4-FFF2-40B4-BE49-F238E27FC236}">
                <a16:creationId xmlns:a16="http://schemas.microsoft.com/office/drawing/2014/main" id="{8FFBD928-24E1-4F78-A0A5-AFDD973E2568}"/>
              </a:ext>
            </a:extLst>
          </p:cNvPr>
          <p:cNvGrpSpPr/>
          <p:nvPr/>
        </p:nvGrpSpPr>
        <p:grpSpPr>
          <a:xfrm>
            <a:off x="0" y="978505"/>
            <a:ext cx="9236870" cy="2517053"/>
            <a:chOff x="0" y="681843"/>
            <a:chExt cx="9236870" cy="2517053"/>
          </a:xfrm>
        </p:grpSpPr>
        <p:grpSp>
          <p:nvGrpSpPr>
            <p:cNvPr id="22" name="Group 21">
              <a:extLst>
                <a:ext uri="{FF2B5EF4-FFF2-40B4-BE49-F238E27FC236}">
                  <a16:creationId xmlns:a16="http://schemas.microsoft.com/office/drawing/2014/main" id="{05DB3E84-81B5-467D-AF1A-6464A1A7E3E8}"/>
                </a:ext>
              </a:extLst>
            </p:cNvPr>
            <p:cNvGrpSpPr/>
            <p:nvPr/>
          </p:nvGrpSpPr>
          <p:grpSpPr>
            <a:xfrm>
              <a:off x="0" y="681843"/>
              <a:ext cx="9144000" cy="2517053"/>
              <a:chOff x="0" y="681843"/>
              <a:chExt cx="9144000" cy="2517053"/>
            </a:xfrm>
          </p:grpSpPr>
          <p:sp>
            <p:nvSpPr>
              <p:cNvPr id="23" name="TextBox 22">
                <a:extLst>
                  <a:ext uri="{FF2B5EF4-FFF2-40B4-BE49-F238E27FC236}">
                    <a16:creationId xmlns:a16="http://schemas.microsoft.com/office/drawing/2014/main" id="{88F913B3-8C6C-432D-AAF2-E93688555815}"/>
                  </a:ext>
                </a:extLst>
              </p:cNvPr>
              <p:cNvSpPr txBox="1"/>
              <p:nvPr/>
            </p:nvSpPr>
            <p:spPr>
              <a:xfrm>
                <a:off x="1133283" y="687707"/>
                <a:ext cx="1108443" cy="400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ea typeface="+mn-ea"/>
                    <a:cs typeface="+mn-cs"/>
                  </a:rPr>
                  <a:t>No fish</a:t>
                </a:r>
              </a:p>
            </p:txBody>
          </p:sp>
          <p:sp>
            <p:nvSpPr>
              <p:cNvPr id="24" name="TextBox 23">
                <a:extLst>
                  <a:ext uri="{FF2B5EF4-FFF2-40B4-BE49-F238E27FC236}">
                    <a16:creationId xmlns:a16="http://schemas.microsoft.com/office/drawing/2014/main" id="{E003F219-8B13-4625-B3EC-E97B68340248}"/>
                  </a:ext>
                </a:extLst>
              </p:cNvPr>
              <p:cNvSpPr txBox="1"/>
              <p:nvPr/>
            </p:nvSpPr>
            <p:spPr>
              <a:xfrm>
                <a:off x="4053038" y="681843"/>
                <a:ext cx="1418871"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ea typeface="+mn-ea"/>
                    <a:cs typeface="+mn-cs"/>
                  </a:rPr>
                  <a:t>Harvested</a:t>
                </a:r>
              </a:p>
            </p:txBody>
          </p:sp>
          <p:sp>
            <p:nvSpPr>
              <p:cNvPr id="25" name="TextBox 24">
                <a:extLst>
                  <a:ext uri="{FF2B5EF4-FFF2-40B4-BE49-F238E27FC236}">
                    <a16:creationId xmlns:a16="http://schemas.microsoft.com/office/drawing/2014/main" id="{5074A1B7-CB0B-4D56-BD0E-22662CD08B5C}"/>
                  </a:ext>
                </a:extLst>
              </p:cNvPr>
              <p:cNvSpPr txBox="1"/>
              <p:nvPr/>
            </p:nvSpPr>
            <p:spPr>
              <a:xfrm>
                <a:off x="7283067" y="699543"/>
                <a:ext cx="123061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ea typeface="+mn-ea"/>
                    <a:cs typeface="+mn-cs"/>
                  </a:rPr>
                  <a:t>Ambient</a:t>
                </a:r>
              </a:p>
            </p:txBody>
          </p:sp>
          <p:grpSp>
            <p:nvGrpSpPr>
              <p:cNvPr id="26" name="Group 25">
                <a:extLst>
                  <a:ext uri="{FF2B5EF4-FFF2-40B4-BE49-F238E27FC236}">
                    <a16:creationId xmlns:a16="http://schemas.microsoft.com/office/drawing/2014/main" id="{3B237C9B-7D5D-46A5-AC4B-ED7B1F813EA0}"/>
                  </a:ext>
                </a:extLst>
              </p:cNvPr>
              <p:cNvGrpSpPr/>
              <p:nvPr/>
            </p:nvGrpSpPr>
            <p:grpSpPr>
              <a:xfrm>
                <a:off x="0" y="1003928"/>
                <a:ext cx="9144000" cy="2194968"/>
                <a:chOff x="0" y="1003928"/>
                <a:chExt cx="9144000" cy="2194968"/>
              </a:xfrm>
            </p:grpSpPr>
            <p:pic>
              <p:nvPicPr>
                <p:cNvPr id="31" name="Picture 30">
                  <a:extLst>
                    <a:ext uri="{FF2B5EF4-FFF2-40B4-BE49-F238E27FC236}">
                      <a16:creationId xmlns:a16="http://schemas.microsoft.com/office/drawing/2014/main" id="{4EA032E1-4C03-41B6-845C-4D117B485E75}"/>
                    </a:ext>
                  </a:extLst>
                </p:cNvPr>
                <p:cNvPicPr>
                  <a:picLocks noChangeAspect="1"/>
                </p:cNvPicPr>
                <p:nvPr/>
              </p:nvPicPr>
              <p:blipFill>
                <a:blip r:embed="rId3"/>
                <a:stretch>
                  <a:fillRect/>
                </a:stretch>
              </p:blipFill>
              <p:spPr>
                <a:xfrm>
                  <a:off x="0" y="1014989"/>
                  <a:ext cx="9144000" cy="2183907"/>
                </a:xfrm>
                <a:prstGeom prst="rect">
                  <a:avLst/>
                </a:prstGeom>
              </p:spPr>
            </p:pic>
            <p:grpSp>
              <p:nvGrpSpPr>
                <p:cNvPr id="32" name="Group 31">
                  <a:extLst>
                    <a:ext uri="{FF2B5EF4-FFF2-40B4-BE49-F238E27FC236}">
                      <a16:creationId xmlns:a16="http://schemas.microsoft.com/office/drawing/2014/main" id="{614A39B8-8F60-447A-9321-904EAB2FF18B}"/>
                    </a:ext>
                  </a:extLst>
                </p:cNvPr>
                <p:cNvGrpSpPr/>
                <p:nvPr/>
              </p:nvGrpSpPr>
              <p:grpSpPr>
                <a:xfrm>
                  <a:off x="102736" y="1003928"/>
                  <a:ext cx="6610179" cy="1448041"/>
                  <a:chOff x="102736" y="1003928"/>
                  <a:chExt cx="6610179" cy="1448041"/>
                </a:xfrm>
              </p:grpSpPr>
              <p:sp>
                <p:nvSpPr>
                  <p:cNvPr id="39" name="TextBox 38">
                    <a:extLst>
                      <a:ext uri="{FF2B5EF4-FFF2-40B4-BE49-F238E27FC236}">
                        <a16:creationId xmlns:a16="http://schemas.microsoft.com/office/drawing/2014/main" id="{C0A21E72-E30D-4216-A936-1397FBB37494}"/>
                      </a:ext>
                    </a:extLst>
                  </p:cNvPr>
                  <p:cNvSpPr txBox="1"/>
                  <p:nvPr/>
                </p:nvSpPr>
                <p:spPr>
                  <a:xfrm>
                    <a:off x="224412" y="2174970"/>
                    <a:ext cx="1425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a:t>
                    </a:r>
                  </a:p>
                </p:txBody>
              </p:sp>
              <p:sp>
                <p:nvSpPr>
                  <p:cNvPr id="40" name="TextBox 39">
                    <a:extLst>
                      <a:ext uri="{FF2B5EF4-FFF2-40B4-BE49-F238E27FC236}">
                        <a16:creationId xmlns:a16="http://schemas.microsoft.com/office/drawing/2014/main" id="{6B2647A7-9AB8-4CA1-9514-1047B179AC05}"/>
                      </a:ext>
                    </a:extLst>
                  </p:cNvPr>
                  <p:cNvSpPr txBox="1"/>
                  <p:nvPr/>
                </p:nvSpPr>
                <p:spPr>
                  <a:xfrm>
                    <a:off x="172720" y="1592349"/>
                    <a:ext cx="38848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a:t>
                    </a:r>
                  </a:p>
                </p:txBody>
              </p:sp>
              <p:sp>
                <p:nvSpPr>
                  <p:cNvPr id="41" name="TextBox 40">
                    <a:extLst>
                      <a:ext uri="{FF2B5EF4-FFF2-40B4-BE49-F238E27FC236}">
                        <a16:creationId xmlns:a16="http://schemas.microsoft.com/office/drawing/2014/main" id="{3BAEB5F0-7E98-4DAB-A9E6-4341173ACE74}"/>
                      </a:ext>
                    </a:extLst>
                  </p:cNvPr>
                  <p:cNvSpPr txBox="1"/>
                  <p:nvPr/>
                </p:nvSpPr>
                <p:spPr>
                  <a:xfrm>
                    <a:off x="102736" y="1009728"/>
                    <a:ext cx="4575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100</a:t>
                    </a:r>
                    <a:endParaRPr kumimoji="0" lang="en-US" sz="1400" b="0" i="0" u="none" strike="noStrike" kern="1200" cap="none" spc="0" normalizeH="0" baseline="0" noProof="0" dirty="0">
                      <a:ln>
                        <a:noFill/>
                      </a:ln>
                      <a:solidFill>
                        <a:prstClr val="black"/>
                      </a:solidFill>
                      <a:effectLst/>
                      <a:uLnTx/>
                      <a:uFillTx/>
                      <a:latin typeface="Helvetica"/>
                      <a:ea typeface="+mn-ea"/>
                      <a:cs typeface="+mn-cs"/>
                    </a:endParaRPr>
                  </a:p>
                </p:txBody>
              </p:sp>
              <p:sp>
                <p:nvSpPr>
                  <p:cNvPr id="42" name="TextBox 41">
                    <a:extLst>
                      <a:ext uri="{FF2B5EF4-FFF2-40B4-BE49-F238E27FC236}">
                        <a16:creationId xmlns:a16="http://schemas.microsoft.com/office/drawing/2014/main" id="{D56DB4DF-BE64-4F5B-8680-0083754C2402}"/>
                      </a:ext>
                    </a:extLst>
                  </p:cNvPr>
                  <p:cNvSpPr txBox="1"/>
                  <p:nvPr/>
                </p:nvSpPr>
                <p:spPr>
                  <a:xfrm>
                    <a:off x="3294231" y="2174970"/>
                    <a:ext cx="1425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a:t>
                    </a:r>
                  </a:p>
                </p:txBody>
              </p:sp>
              <p:sp>
                <p:nvSpPr>
                  <p:cNvPr id="43" name="TextBox 42">
                    <a:extLst>
                      <a:ext uri="{FF2B5EF4-FFF2-40B4-BE49-F238E27FC236}">
                        <a16:creationId xmlns:a16="http://schemas.microsoft.com/office/drawing/2014/main" id="{61536EFD-9A36-48FE-816B-AEFCA446DDC5}"/>
                      </a:ext>
                    </a:extLst>
                  </p:cNvPr>
                  <p:cNvSpPr txBox="1"/>
                  <p:nvPr/>
                </p:nvSpPr>
                <p:spPr>
                  <a:xfrm>
                    <a:off x="3242539" y="1592349"/>
                    <a:ext cx="38848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a:t>
                    </a:r>
                  </a:p>
                </p:txBody>
              </p:sp>
              <p:sp>
                <p:nvSpPr>
                  <p:cNvPr id="44" name="TextBox 43">
                    <a:extLst>
                      <a:ext uri="{FF2B5EF4-FFF2-40B4-BE49-F238E27FC236}">
                        <a16:creationId xmlns:a16="http://schemas.microsoft.com/office/drawing/2014/main" id="{CF87A7A8-07EA-4FDB-9F18-88649BA8E7CD}"/>
                      </a:ext>
                    </a:extLst>
                  </p:cNvPr>
                  <p:cNvSpPr txBox="1"/>
                  <p:nvPr/>
                </p:nvSpPr>
                <p:spPr>
                  <a:xfrm>
                    <a:off x="3172555" y="1009728"/>
                    <a:ext cx="4575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100</a:t>
                    </a:r>
                    <a:endParaRPr kumimoji="0" lang="en-US" sz="1400" b="0" i="0" u="none" strike="noStrike" kern="1200" cap="none" spc="0" normalizeH="0" baseline="0" noProof="0" dirty="0">
                      <a:ln>
                        <a:noFill/>
                      </a:ln>
                      <a:solidFill>
                        <a:prstClr val="black"/>
                      </a:solidFill>
                      <a:effectLst/>
                      <a:uLnTx/>
                      <a:uFillTx/>
                      <a:latin typeface="Helvetica"/>
                      <a:ea typeface="+mn-ea"/>
                      <a:cs typeface="+mn-cs"/>
                    </a:endParaRPr>
                  </a:p>
                </p:txBody>
              </p:sp>
              <p:sp>
                <p:nvSpPr>
                  <p:cNvPr id="45" name="TextBox 44">
                    <a:extLst>
                      <a:ext uri="{FF2B5EF4-FFF2-40B4-BE49-F238E27FC236}">
                        <a16:creationId xmlns:a16="http://schemas.microsoft.com/office/drawing/2014/main" id="{B8F4E2A7-995D-4D23-B808-4FDB49D38C7B}"/>
                      </a:ext>
                    </a:extLst>
                  </p:cNvPr>
                  <p:cNvSpPr txBox="1"/>
                  <p:nvPr/>
                </p:nvSpPr>
                <p:spPr>
                  <a:xfrm>
                    <a:off x="6376119" y="2169170"/>
                    <a:ext cx="1425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a:t>
                    </a:r>
                  </a:p>
                </p:txBody>
              </p:sp>
              <p:sp>
                <p:nvSpPr>
                  <p:cNvPr id="46" name="TextBox 45">
                    <a:extLst>
                      <a:ext uri="{FF2B5EF4-FFF2-40B4-BE49-F238E27FC236}">
                        <a16:creationId xmlns:a16="http://schemas.microsoft.com/office/drawing/2014/main" id="{1C7ACDB8-0587-40C3-B0EC-3CA87EB60329}"/>
                      </a:ext>
                    </a:extLst>
                  </p:cNvPr>
                  <p:cNvSpPr txBox="1"/>
                  <p:nvPr/>
                </p:nvSpPr>
                <p:spPr>
                  <a:xfrm>
                    <a:off x="6324427" y="1586549"/>
                    <a:ext cx="38848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a:t>
                    </a:r>
                  </a:p>
                </p:txBody>
              </p:sp>
              <p:sp>
                <p:nvSpPr>
                  <p:cNvPr id="47" name="TextBox 46">
                    <a:extLst>
                      <a:ext uri="{FF2B5EF4-FFF2-40B4-BE49-F238E27FC236}">
                        <a16:creationId xmlns:a16="http://schemas.microsoft.com/office/drawing/2014/main" id="{6C88F99D-BA9E-4313-B96D-73BC6E3D54D0}"/>
                      </a:ext>
                    </a:extLst>
                  </p:cNvPr>
                  <p:cNvSpPr txBox="1"/>
                  <p:nvPr/>
                </p:nvSpPr>
                <p:spPr>
                  <a:xfrm>
                    <a:off x="6254443" y="1003928"/>
                    <a:ext cx="4575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100</a:t>
                    </a:r>
                    <a:endParaRPr kumimoji="0" lang="en-US" sz="1400" b="0" i="0" u="none" strike="noStrike" kern="1200" cap="none" spc="0" normalizeH="0" baseline="0" noProof="0" dirty="0">
                      <a:ln>
                        <a:noFill/>
                      </a:ln>
                      <a:solidFill>
                        <a:prstClr val="black"/>
                      </a:solidFill>
                      <a:effectLst/>
                      <a:uLnTx/>
                      <a:uFillTx/>
                      <a:latin typeface="Helvetica"/>
                      <a:ea typeface="+mn-ea"/>
                      <a:cs typeface="+mn-cs"/>
                    </a:endParaRPr>
                  </a:p>
                </p:txBody>
              </p:sp>
            </p:grpSp>
          </p:grpSp>
        </p:grpSp>
        <p:cxnSp>
          <p:nvCxnSpPr>
            <p:cNvPr id="15" name="Straight Arrow Connector 14">
              <a:extLst>
                <a:ext uri="{FF2B5EF4-FFF2-40B4-BE49-F238E27FC236}">
                  <a16:creationId xmlns:a16="http://schemas.microsoft.com/office/drawing/2014/main" id="{A60128E5-3E3C-43A9-A681-A5CBD6C78B99}"/>
                </a:ext>
              </a:extLst>
            </p:cNvPr>
            <p:cNvCxnSpPr>
              <a:cxnSpLocks/>
            </p:cNvCxnSpPr>
            <p:nvPr/>
          </p:nvCxnSpPr>
          <p:spPr>
            <a:xfrm>
              <a:off x="1646752" y="1580778"/>
              <a:ext cx="34713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675A188-8FA2-4490-9910-F9AD8D97B217}"/>
                </a:ext>
              </a:extLst>
            </p:cNvPr>
            <p:cNvCxnSpPr>
              <a:cxnSpLocks/>
            </p:cNvCxnSpPr>
            <p:nvPr/>
          </p:nvCxnSpPr>
          <p:spPr>
            <a:xfrm>
              <a:off x="4708002" y="1542678"/>
              <a:ext cx="27487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D7F3BA2-70D1-465C-AE25-6658423444BC}"/>
                </a:ext>
              </a:extLst>
            </p:cNvPr>
            <p:cNvSpPr txBox="1"/>
            <p:nvPr/>
          </p:nvSpPr>
          <p:spPr>
            <a:xfrm>
              <a:off x="1568045" y="1058331"/>
              <a:ext cx="157874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Helvetica"/>
                  <a:ea typeface="+mn-ea"/>
                  <a:cs typeface="+mn-cs"/>
                </a:rPr>
                <a:t>17 days, 17.2 µg/L</a:t>
              </a:r>
            </a:p>
          </p:txBody>
        </p:sp>
        <p:sp>
          <p:nvSpPr>
            <p:cNvPr id="18" name="TextBox 17">
              <a:extLst>
                <a:ext uri="{FF2B5EF4-FFF2-40B4-BE49-F238E27FC236}">
                  <a16:creationId xmlns:a16="http://schemas.microsoft.com/office/drawing/2014/main" id="{3B16A627-93A1-4B06-B4AF-237F78B4C64C}"/>
                </a:ext>
              </a:extLst>
            </p:cNvPr>
            <p:cNvSpPr txBox="1"/>
            <p:nvPr/>
          </p:nvSpPr>
          <p:spPr>
            <a:xfrm>
              <a:off x="4644696" y="1050026"/>
              <a:ext cx="152355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Helvetica"/>
                  <a:ea typeface="+mn-ea"/>
                  <a:cs typeface="+mn-cs"/>
                </a:rPr>
                <a:t>12 days, 19.5 µg/L</a:t>
              </a:r>
            </a:p>
          </p:txBody>
        </p:sp>
        <p:sp>
          <p:nvSpPr>
            <p:cNvPr id="20" name="TextBox 19">
              <a:extLst>
                <a:ext uri="{FF2B5EF4-FFF2-40B4-BE49-F238E27FC236}">
                  <a16:creationId xmlns:a16="http://schemas.microsoft.com/office/drawing/2014/main" id="{6E26BE7B-9636-4433-9ECB-54A5F0621C91}"/>
                </a:ext>
              </a:extLst>
            </p:cNvPr>
            <p:cNvSpPr txBox="1"/>
            <p:nvPr/>
          </p:nvSpPr>
          <p:spPr>
            <a:xfrm>
              <a:off x="7794537" y="1029064"/>
              <a:ext cx="144233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Helvetica"/>
                  <a:ea typeface="+mn-ea"/>
                  <a:cs typeface="+mn-cs"/>
                </a:rPr>
                <a:t>8 days, 40.6 µg/L</a:t>
              </a:r>
            </a:p>
          </p:txBody>
        </p:sp>
        <p:cxnSp>
          <p:nvCxnSpPr>
            <p:cNvPr id="21" name="Straight Arrow Connector 20">
              <a:extLst>
                <a:ext uri="{FF2B5EF4-FFF2-40B4-BE49-F238E27FC236}">
                  <a16:creationId xmlns:a16="http://schemas.microsoft.com/office/drawing/2014/main" id="{346E3AD8-BCFA-43C4-81DC-BEA0CBE19001}"/>
                </a:ext>
              </a:extLst>
            </p:cNvPr>
            <p:cNvCxnSpPr>
              <a:cxnSpLocks/>
            </p:cNvCxnSpPr>
            <p:nvPr/>
          </p:nvCxnSpPr>
          <p:spPr>
            <a:xfrm>
              <a:off x="7794537" y="1365810"/>
              <a:ext cx="15193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48" name="TextBox 47">
            <a:extLst>
              <a:ext uri="{FF2B5EF4-FFF2-40B4-BE49-F238E27FC236}">
                <a16:creationId xmlns:a16="http://schemas.microsoft.com/office/drawing/2014/main" id="{95ACA4D6-7DDC-41D5-B88D-01FA172C6E7D}"/>
              </a:ext>
            </a:extLst>
          </p:cNvPr>
          <p:cNvSpPr txBox="1"/>
          <p:nvPr/>
        </p:nvSpPr>
        <p:spPr>
          <a:xfrm>
            <a:off x="418925" y="198456"/>
            <a:ext cx="830615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Helvetica"/>
                <a:ea typeface="+mn-ea"/>
                <a:cs typeface="+mn-cs"/>
              </a:rPr>
              <a:t>Algal Biomass Response Affected by Food Web</a:t>
            </a:r>
          </a:p>
        </p:txBody>
      </p:sp>
      <p:grpSp>
        <p:nvGrpSpPr>
          <p:cNvPr id="49" name="Group 48">
            <a:extLst>
              <a:ext uri="{FF2B5EF4-FFF2-40B4-BE49-F238E27FC236}">
                <a16:creationId xmlns:a16="http://schemas.microsoft.com/office/drawing/2014/main" id="{09D1DDAA-9C3A-4B1B-A0C3-66172A4496EB}"/>
              </a:ext>
            </a:extLst>
          </p:cNvPr>
          <p:cNvGrpSpPr/>
          <p:nvPr/>
        </p:nvGrpSpPr>
        <p:grpSpPr>
          <a:xfrm>
            <a:off x="0" y="3538900"/>
            <a:ext cx="3195877" cy="434566"/>
            <a:chOff x="0" y="2999709"/>
            <a:chExt cx="3195877" cy="434566"/>
          </a:xfrm>
        </p:grpSpPr>
        <p:cxnSp>
          <p:nvCxnSpPr>
            <p:cNvPr id="50" name="Straight Connector 49">
              <a:extLst>
                <a:ext uri="{FF2B5EF4-FFF2-40B4-BE49-F238E27FC236}">
                  <a16:creationId xmlns:a16="http://schemas.microsoft.com/office/drawing/2014/main" id="{D347D1B2-8758-4569-A6B3-D3A5CB760800}"/>
                </a:ext>
              </a:extLst>
            </p:cNvPr>
            <p:cNvCxnSpPr/>
            <p:nvPr/>
          </p:nvCxnSpPr>
          <p:spPr>
            <a:xfrm>
              <a:off x="63374" y="3434275"/>
              <a:ext cx="1358019" cy="0"/>
            </a:xfrm>
            <a:prstGeom prst="line">
              <a:avLst/>
            </a:prstGeom>
            <a:ln w="57150">
              <a:solidFill>
                <a:srgbClr val="5AB4A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8D5C24-D20D-424B-A545-791AAD6C33FB}"/>
                </a:ext>
              </a:extLst>
            </p:cNvPr>
            <p:cNvCxnSpPr/>
            <p:nvPr/>
          </p:nvCxnSpPr>
          <p:spPr>
            <a:xfrm>
              <a:off x="1711106" y="3434275"/>
              <a:ext cx="1358019" cy="0"/>
            </a:xfrm>
            <a:prstGeom prst="line">
              <a:avLst/>
            </a:prstGeom>
            <a:ln w="57150">
              <a:solidFill>
                <a:srgbClr val="D8B365"/>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D9FC6F-7516-4854-89D5-9DEF6A25F316}"/>
                </a:ext>
              </a:extLst>
            </p:cNvPr>
            <p:cNvSpPr txBox="1"/>
            <p:nvPr/>
          </p:nvSpPr>
          <p:spPr>
            <a:xfrm>
              <a:off x="0" y="2999709"/>
              <a:ext cx="148476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n-ea"/>
                  <a:cs typeface="+mn-cs"/>
                </a:rPr>
                <a:t>Pulsed pond</a:t>
              </a:r>
            </a:p>
          </p:txBody>
        </p:sp>
        <p:sp>
          <p:nvSpPr>
            <p:cNvPr id="53" name="TextBox 52">
              <a:extLst>
                <a:ext uri="{FF2B5EF4-FFF2-40B4-BE49-F238E27FC236}">
                  <a16:creationId xmlns:a16="http://schemas.microsoft.com/office/drawing/2014/main" id="{FBE31D78-2F59-4303-B44D-E8F827B430A4}"/>
                </a:ext>
              </a:extLst>
            </p:cNvPr>
            <p:cNvSpPr txBox="1"/>
            <p:nvPr/>
          </p:nvSpPr>
          <p:spPr>
            <a:xfrm>
              <a:off x="1593412" y="2999709"/>
              <a:ext cx="16024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n-ea"/>
                  <a:cs typeface="+mn-cs"/>
                </a:rPr>
                <a:t>Control pond</a:t>
              </a:r>
            </a:p>
          </p:txBody>
        </p:sp>
      </p:grpSp>
      <p:sp>
        <p:nvSpPr>
          <p:cNvPr id="54" name="TextBox 53">
            <a:extLst>
              <a:ext uri="{FF2B5EF4-FFF2-40B4-BE49-F238E27FC236}">
                <a16:creationId xmlns:a16="http://schemas.microsoft.com/office/drawing/2014/main" id="{13F795D8-F599-4F6E-AA10-34E8874B24AC}"/>
              </a:ext>
            </a:extLst>
          </p:cNvPr>
          <p:cNvSpPr txBox="1"/>
          <p:nvPr/>
        </p:nvSpPr>
        <p:spPr>
          <a:xfrm>
            <a:off x="4177487" y="3494589"/>
            <a:ext cx="133590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Helvetica"/>
                <a:ea typeface="+mn-ea"/>
                <a:cs typeface="+mn-cs"/>
              </a:rPr>
              <a:t>Day of Year</a:t>
            </a:r>
          </a:p>
        </p:txBody>
      </p:sp>
    </p:spTree>
    <p:extLst>
      <p:ext uri="{BB962C8B-B14F-4D97-AF65-F5344CB8AC3E}">
        <p14:creationId xmlns:p14="http://schemas.microsoft.com/office/powerpoint/2010/main" val="3656662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30905-F62F-43F4-B240-12E8D5FC98D9}"/>
              </a:ext>
            </a:extLst>
          </p:cNvPr>
          <p:cNvPicPr>
            <a:picLocks noChangeAspect="1"/>
          </p:cNvPicPr>
          <p:nvPr/>
        </p:nvPicPr>
        <p:blipFill>
          <a:blip r:embed="rId3">
            <a:alphaModFix/>
          </a:blip>
          <a:stretch>
            <a:fillRect/>
          </a:stretch>
        </p:blipFill>
        <p:spPr>
          <a:xfrm>
            <a:off x="0" y="4402176"/>
            <a:ext cx="9144000" cy="2201662"/>
          </a:xfrm>
          <a:prstGeom prst="rect">
            <a:avLst/>
          </a:prstGeom>
        </p:spPr>
      </p:pic>
      <p:sp>
        <p:nvSpPr>
          <p:cNvPr id="53" name="Rectangle 52">
            <a:extLst>
              <a:ext uri="{FF2B5EF4-FFF2-40B4-BE49-F238E27FC236}">
                <a16:creationId xmlns:a16="http://schemas.microsoft.com/office/drawing/2014/main" id="{7935CB31-A85B-4647-9F7E-613BCE224DBD}"/>
              </a:ext>
            </a:extLst>
          </p:cNvPr>
          <p:cNvSpPr/>
          <p:nvPr/>
        </p:nvSpPr>
        <p:spPr>
          <a:xfrm>
            <a:off x="172720" y="91439"/>
            <a:ext cx="8778087" cy="747923"/>
          </a:xfrm>
          <a:prstGeom prst="rect">
            <a:avLst/>
          </a:prstGeom>
          <a:no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grpSp>
        <p:nvGrpSpPr>
          <p:cNvPr id="54" name="Group 53">
            <a:extLst>
              <a:ext uri="{FF2B5EF4-FFF2-40B4-BE49-F238E27FC236}">
                <a16:creationId xmlns:a16="http://schemas.microsoft.com/office/drawing/2014/main" id="{D14667CB-0D1C-4ADA-991A-278016B7A8C6}"/>
              </a:ext>
            </a:extLst>
          </p:cNvPr>
          <p:cNvGrpSpPr/>
          <p:nvPr/>
        </p:nvGrpSpPr>
        <p:grpSpPr>
          <a:xfrm>
            <a:off x="0" y="978505"/>
            <a:ext cx="9236870" cy="2517053"/>
            <a:chOff x="0" y="681843"/>
            <a:chExt cx="9236870" cy="2517053"/>
          </a:xfrm>
        </p:grpSpPr>
        <p:grpSp>
          <p:nvGrpSpPr>
            <p:cNvPr id="55" name="Group 54">
              <a:extLst>
                <a:ext uri="{FF2B5EF4-FFF2-40B4-BE49-F238E27FC236}">
                  <a16:creationId xmlns:a16="http://schemas.microsoft.com/office/drawing/2014/main" id="{F86785B3-78F8-42B2-A9FC-7C9D8D0A298C}"/>
                </a:ext>
              </a:extLst>
            </p:cNvPr>
            <p:cNvGrpSpPr/>
            <p:nvPr/>
          </p:nvGrpSpPr>
          <p:grpSpPr>
            <a:xfrm>
              <a:off x="0" y="681843"/>
              <a:ext cx="9144000" cy="2517053"/>
              <a:chOff x="0" y="681843"/>
              <a:chExt cx="9144000" cy="2517053"/>
            </a:xfrm>
          </p:grpSpPr>
          <p:sp>
            <p:nvSpPr>
              <p:cNvPr id="62" name="TextBox 61">
                <a:extLst>
                  <a:ext uri="{FF2B5EF4-FFF2-40B4-BE49-F238E27FC236}">
                    <a16:creationId xmlns:a16="http://schemas.microsoft.com/office/drawing/2014/main" id="{4437E49F-48B9-4709-929E-675D87AD1E2B}"/>
                  </a:ext>
                </a:extLst>
              </p:cNvPr>
              <p:cNvSpPr txBox="1"/>
              <p:nvPr/>
            </p:nvSpPr>
            <p:spPr>
              <a:xfrm>
                <a:off x="1133283" y="687707"/>
                <a:ext cx="1108443" cy="400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ea typeface="+mn-ea"/>
                    <a:cs typeface="+mn-cs"/>
                  </a:rPr>
                  <a:t>No fish</a:t>
                </a:r>
              </a:p>
            </p:txBody>
          </p:sp>
          <p:sp>
            <p:nvSpPr>
              <p:cNvPr id="63" name="TextBox 62">
                <a:extLst>
                  <a:ext uri="{FF2B5EF4-FFF2-40B4-BE49-F238E27FC236}">
                    <a16:creationId xmlns:a16="http://schemas.microsoft.com/office/drawing/2014/main" id="{4C374E96-9E9D-42CD-AF7B-C5A67EB0FC70}"/>
                  </a:ext>
                </a:extLst>
              </p:cNvPr>
              <p:cNvSpPr txBox="1"/>
              <p:nvPr/>
            </p:nvSpPr>
            <p:spPr>
              <a:xfrm>
                <a:off x="4053038" y="681843"/>
                <a:ext cx="1418871"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ea typeface="+mn-ea"/>
                    <a:cs typeface="+mn-cs"/>
                  </a:rPr>
                  <a:t>Harvested</a:t>
                </a:r>
              </a:p>
            </p:txBody>
          </p:sp>
          <p:sp>
            <p:nvSpPr>
              <p:cNvPr id="64" name="TextBox 63">
                <a:extLst>
                  <a:ext uri="{FF2B5EF4-FFF2-40B4-BE49-F238E27FC236}">
                    <a16:creationId xmlns:a16="http://schemas.microsoft.com/office/drawing/2014/main" id="{E8B70DF7-CB64-40EF-BFBB-F0B962EF3517}"/>
                  </a:ext>
                </a:extLst>
              </p:cNvPr>
              <p:cNvSpPr txBox="1"/>
              <p:nvPr/>
            </p:nvSpPr>
            <p:spPr>
              <a:xfrm>
                <a:off x="7283067" y="699543"/>
                <a:ext cx="123061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a:ea typeface="+mn-ea"/>
                    <a:cs typeface="+mn-cs"/>
                  </a:rPr>
                  <a:t>Ambient</a:t>
                </a:r>
              </a:p>
            </p:txBody>
          </p:sp>
          <p:grpSp>
            <p:nvGrpSpPr>
              <p:cNvPr id="65" name="Group 64">
                <a:extLst>
                  <a:ext uri="{FF2B5EF4-FFF2-40B4-BE49-F238E27FC236}">
                    <a16:creationId xmlns:a16="http://schemas.microsoft.com/office/drawing/2014/main" id="{EFC490FC-2F63-436F-932D-10B306AFD301}"/>
                  </a:ext>
                </a:extLst>
              </p:cNvPr>
              <p:cNvGrpSpPr/>
              <p:nvPr/>
            </p:nvGrpSpPr>
            <p:grpSpPr>
              <a:xfrm>
                <a:off x="0" y="1003928"/>
                <a:ext cx="9144000" cy="2194968"/>
                <a:chOff x="0" y="1003928"/>
                <a:chExt cx="9144000" cy="2194968"/>
              </a:xfrm>
            </p:grpSpPr>
            <p:pic>
              <p:nvPicPr>
                <p:cNvPr id="66" name="Picture 65">
                  <a:extLst>
                    <a:ext uri="{FF2B5EF4-FFF2-40B4-BE49-F238E27FC236}">
                      <a16:creationId xmlns:a16="http://schemas.microsoft.com/office/drawing/2014/main" id="{36B8E9A8-2E23-4437-A79A-D3D68EE74D58}"/>
                    </a:ext>
                  </a:extLst>
                </p:cNvPr>
                <p:cNvPicPr>
                  <a:picLocks noChangeAspect="1"/>
                </p:cNvPicPr>
                <p:nvPr/>
              </p:nvPicPr>
              <p:blipFill>
                <a:blip r:embed="rId4"/>
                <a:stretch>
                  <a:fillRect/>
                </a:stretch>
              </p:blipFill>
              <p:spPr>
                <a:xfrm>
                  <a:off x="0" y="1014989"/>
                  <a:ext cx="9144000" cy="2183907"/>
                </a:xfrm>
                <a:prstGeom prst="rect">
                  <a:avLst/>
                </a:prstGeom>
              </p:spPr>
            </p:pic>
            <p:grpSp>
              <p:nvGrpSpPr>
                <p:cNvPr id="67" name="Group 66">
                  <a:extLst>
                    <a:ext uri="{FF2B5EF4-FFF2-40B4-BE49-F238E27FC236}">
                      <a16:creationId xmlns:a16="http://schemas.microsoft.com/office/drawing/2014/main" id="{0BC6FD11-431D-49E5-AB40-136410601887}"/>
                    </a:ext>
                  </a:extLst>
                </p:cNvPr>
                <p:cNvGrpSpPr/>
                <p:nvPr/>
              </p:nvGrpSpPr>
              <p:grpSpPr>
                <a:xfrm>
                  <a:off x="102736" y="1003928"/>
                  <a:ext cx="6610179" cy="1448041"/>
                  <a:chOff x="102736" y="1003928"/>
                  <a:chExt cx="6610179" cy="1448041"/>
                </a:xfrm>
              </p:grpSpPr>
              <p:sp>
                <p:nvSpPr>
                  <p:cNvPr id="68" name="TextBox 67">
                    <a:extLst>
                      <a:ext uri="{FF2B5EF4-FFF2-40B4-BE49-F238E27FC236}">
                        <a16:creationId xmlns:a16="http://schemas.microsoft.com/office/drawing/2014/main" id="{E5051F46-D155-41BC-844B-9E428CB0BE70}"/>
                      </a:ext>
                    </a:extLst>
                  </p:cNvPr>
                  <p:cNvSpPr txBox="1"/>
                  <p:nvPr/>
                </p:nvSpPr>
                <p:spPr>
                  <a:xfrm>
                    <a:off x="224412" y="2174970"/>
                    <a:ext cx="1425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a:t>
                    </a:r>
                  </a:p>
                </p:txBody>
              </p:sp>
              <p:sp>
                <p:nvSpPr>
                  <p:cNvPr id="69" name="TextBox 68">
                    <a:extLst>
                      <a:ext uri="{FF2B5EF4-FFF2-40B4-BE49-F238E27FC236}">
                        <a16:creationId xmlns:a16="http://schemas.microsoft.com/office/drawing/2014/main" id="{71759C82-5402-4EBA-B728-32195F714CD3}"/>
                      </a:ext>
                    </a:extLst>
                  </p:cNvPr>
                  <p:cNvSpPr txBox="1"/>
                  <p:nvPr/>
                </p:nvSpPr>
                <p:spPr>
                  <a:xfrm>
                    <a:off x="172720" y="1592349"/>
                    <a:ext cx="38848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a:t>
                    </a:r>
                  </a:p>
                </p:txBody>
              </p:sp>
              <p:sp>
                <p:nvSpPr>
                  <p:cNvPr id="70" name="TextBox 69">
                    <a:extLst>
                      <a:ext uri="{FF2B5EF4-FFF2-40B4-BE49-F238E27FC236}">
                        <a16:creationId xmlns:a16="http://schemas.microsoft.com/office/drawing/2014/main" id="{D7CEA831-0A74-4F17-9A87-B227D8D621BD}"/>
                      </a:ext>
                    </a:extLst>
                  </p:cNvPr>
                  <p:cNvSpPr txBox="1"/>
                  <p:nvPr/>
                </p:nvSpPr>
                <p:spPr>
                  <a:xfrm>
                    <a:off x="102736" y="1009728"/>
                    <a:ext cx="4575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100</a:t>
                    </a:r>
                    <a:endParaRPr kumimoji="0" lang="en-US" sz="1400" b="0" i="0" u="none" strike="noStrike" kern="1200" cap="none" spc="0" normalizeH="0" baseline="0" noProof="0" dirty="0">
                      <a:ln>
                        <a:noFill/>
                      </a:ln>
                      <a:solidFill>
                        <a:prstClr val="black"/>
                      </a:solidFill>
                      <a:effectLst/>
                      <a:uLnTx/>
                      <a:uFillTx/>
                      <a:latin typeface="Helvetica"/>
                      <a:ea typeface="+mn-ea"/>
                      <a:cs typeface="+mn-cs"/>
                    </a:endParaRPr>
                  </a:p>
                </p:txBody>
              </p:sp>
              <p:sp>
                <p:nvSpPr>
                  <p:cNvPr id="71" name="TextBox 70">
                    <a:extLst>
                      <a:ext uri="{FF2B5EF4-FFF2-40B4-BE49-F238E27FC236}">
                        <a16:creationId xmlns:a16="http://schemas.microsoft.com/office/drawing/2014/main" id="{59D7FE46-2277-4071-A23C-514040AC68C4}"/>
                      </a:ext>
                    </a:extLst>
                  </p:cNvPr>
                  <p:cNvSpPr txBox="1"/>
                  <p:nvPr/>
                </p:nvSpPr>
                <p:spPr>
                  <a:xfrm>
                    <a:off x="3294231" y="2174970"/>
                    <a:ext cx="1425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a:t>
                    </a:r>
                  </a:p>
                </p:txBody>
              </p:sp>
              <p:sp>
                <p:nvSpPr>
                  <p:cNvPr id="72" name="TextBox 71">
                    <a:extLst>
                      <a:ext uri="{FF2B5EF4-FFF2-40B4-BE49-F238E27FC236}">
                        <a16:creationId xmlns:a16="http://schemas.microsoft.com/office/drawing/2014/main" id="{13760629-AEDF-4C19-8B6F-92C5F3970828}"/>
                      </a:ext>
                    </a:extLst>
                  </p:cNvPr>
                  <p:cNvSpPr txBox="1"/>
                  <p:nvPr/>
                </p:nvSpPr>
                <p:spPr>
                  <a:xfrm>
                    <a:off x="3242539" y="1592349"/>
                    <a:ext cx="38848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a:t>
                    </a:r>
                  </a:p>
                </p:txBody>
              </p:sp>
              <p:sp>
                <p:nvSpPr>
                  <p:cNvPr id="73" name="TextBox 72">
                    <a:extLst>
                      <a:ext uri="{FF2B5EF4-FFF2-40B4-BE49-F238E27FC236}">
                        <a16:creationId xmlns:a16="http://schemas.microsoft.com/office/drawing/2014/main" id="{E58F9054-2AB4-45D4-B5F4-7EF4EA279813}"/>
                      </a:ext>
                    </a:extLst>
                  </p:cNvPr>
                  <p:cNvSpPr txBox="1"/>
                  <p:nvPr/>
                </p:nvSpPr>
                <p:spPr>
                  <a:xfrm>
                    <a:off x="3172555" y="1009728"/>
                    <a:ext cx="4575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100</a:t>
                    </a:r>
                    <a:endParaRPr kumimoji="0" lang="en-US" sz="1400" b="0" i="0" u="none" strike="noStrike" kern="1200" cap="none" spc="0" normalizeH="0" baseline="0" noProof="0" dirty="0">
                      <a:ln>
                        <a:noFill/>
                      </a:ln>
                      <a:solidFill>
                        <a:prstClr val="black"/>
                      </a:solidFill>
                      <a:effectLst/>
                      <a:uLnTx/>
                      <a:uFillTx/>
                      <a:latin typeface="Helvetica"/>
                      <a:ea typeface="+mn-ea"/>
                      <a:cs typeface="+mn-cs"/>
                    </a:endParaRPr>
                  </a:p>
                </p:txBody>
              </p:sp>
              <p:sp>
                <p:nvSpPr>
                  <p:cNvPr id="74" name="TextBox 73">
                    <a:extLst>
                      <a:ext uri="{FF2B5EF4-FFF2-40B4-BE49-F238E27FC236}">
                        <a16:creationId xmlns:a16="http://schemas.microsoft.com/office/drawing/2014/main" id="{8EC8A349-5286-4D4D-B474-BEB8A3A974F6}"/>
                      </a:ext>
                    </a:extLst>
                  </p:cNvPr>
                  <p:cNvSpPr txBox="1"/>
                  <p:nvPr/>
                </p:nvSpPr>
                <p:spPr>
                  <a:xfrm>
                    <a:off x="6376119" y="2169170"/>
                    <a:ext cx="14255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a:t>
                    </a:r>
                  </a:p>
                </p:txBody>
              </p:sp>
              <p:sp>
                <p:nvSpPr>
                  <p:cNvPr id="75" name="TextBox 74">
                    <a:extLst>
                      <a:ext uri="{FF2B5EF4-FFF2-40B4-BE49-F238E27FC236}">
                        <a16:creationId xmlns:a16="http://schemas.microsoft.com/office/drawing/2014/main" id="{3D0001FE-22EA-46CE-8979-C37A6CAE3B73}"/>
                      </a:ext>
                    </a:extLst>
                  </p:cNvPr>
                  <p:cNvSpPr txBox="1"/>
                  <p:nvPr/>
                </p:nvSpPr>
                <p:spPr>
                  <a:xfrm>
                    <a:off x="6324427" y="1586549"/>
                    <a:ext cx="38848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a:t>
                    </a:r>
                  </a:p>
                </p:txBody>
              </p:sp>
              <p:sp>
                <p:nvSpPr>
                  <p:cNvPr id="76" name="TextBox 75">
                    <a:extLst>
                      <a:ext uri="{FF2B5EF4-FFF2-40B4-BE49-F238E27FC236}">
                        <a16:creationId xmlns:a16="http://schemas.microsoft.com/office/drawing/2014/main" id="{03EE5EB3-F754-4E52-8910-DFF1CFD19CCE}"/>
                      </a:ext>
                    </a:extLst>
                  </p:cNvPr>
                  <p:cNvSpPr txBox="1"/>
                  <p:nvPr/>
                </p:nvSpPr>
                <p:spPr>
                  <a:xfrm>
                    <a:off x="6254443" y="1003928"/>
                    <a:ext cx="45751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a:ea typeface="+mn-ea"/>
                        <a:cs typeface="+mn-cs"/>
                      </a:rPr>
                      <a:t>100</a:t>
                    </a:r>
                    <a:endParaRPr kumimoji="0" lang="en-US" sz="1400" b="0" i="0" u="none" strike="noStrike" kern="1200" cap="none" spc="0" normalizeH="0" baseline="0" noProof="0" dirty="0">
                      <a:ln>
                        <a:noFill/>
                      </a:ln>
                      <a:solidFill>
                        <a:prstClr val="black"/>
                      </a:solidFill>
                      <a:effectLst/>
                      <a:uLnTx/>
                      <a:uFillTx/>
                      <a:latin typeface="Helvetica"/>
                      <a:ea typeface="+mn-ea"/>
                      <a:cs typeface="+mn-cs"/>
                    </a:endParaRPr>
                  </a:p>
                </p:txBody>
              </p:sp>
            </p:grpSp>
          </p:grpSp>
        </p:grpSp>
        <p:cxnSp>
          <p:nvCxnSpPr>
            <p:cNvPr id="56" name="Straight Arrow Connector 55">
              <a:extLst>
                <a:ext uri="{FF2B5EF4-FFF2-40B4-BE49-F238E27FC236}">
                  <a16:creationId xmlns:a16="http://schemas.microsoft.com/office/drawing/2014/main" id="{BA0ADD11-E79B-45E6-8DF8-F2A4CE907161}"/>
                </a:ext>
              </a:extLst>
            </p:cNvPr>
            <p:cNvCxnSpPr>
              <a:cxnSpLocks/>
            </p:cNvCxnSpPr>
            <p:nvPr/>
          </p:nvCxnSpPr>
          <p:spPr>
            <a:xfrm>
              <a:off x="1646752" y="1580778"/>
              <a:ext cx="347134"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E50C6068-552D-4BC2-B81B-0DB025E48A09}"/>
                </a:ext>
              </a:extLst>
            </p:cNvPr>
            <p:cNvCxnSpPr>
              <a:cxnSpLocks/>
            </p:cNvCxnSpPr>
            <p:nvPr/>
          </p:nvCxnSpPr>
          <p:spPr>
            <a:xfrm>
              <a:off x="4708002" y="1542678"/>
              <a:ext cx="27487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AF2D305-9F57-4B56-AAB4-9279C2D87B19}"/>
                </a:ext>
              </a:extLst>
            </p:cNvPr>
            <p:cNvSpPr txBox="1"/>
            <p:nvPr/>
          </p:nvSpPr>
          <p:spPr>
            <a:xfrm>
              <a:off x="1568045" y="1058331"/>
              <a:ext cx="157874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Helvetica"/>
                  <a:ea typeface="+mn-ea"/>
                  <a:cs typeface="+mn-cs"/>
                </a:rPr>
                <a:t>17 days, 17.2 µg/L</a:t>
              </a:r>
            </a:p>
          </p:txBody>
        </p:sp>
        <p:sp>
          <p:nvSpPr>
            <p:cNvPr id="59" name="TextBox 58">
              <a:extLst>
                <a:ext uri="{FF2B5EF4-FFF2-40B4-BE49-F238E27FC236}">
                  <a16:creationId xmlns:a16="http://schemas.microsoft.com/office/drawing/2014/main" id="{408FFC69-35BC-42D8-BA64-29A09E4CDAA1}"/>
                </a:ext>
              </a:extLst>
            </p:cNvPr>
            <p:cNvSpPr txBox="1"/>
            <p:nvPr/>
          </p:nvSpPr>
          <p:spPr>
            <a:xfrm>
              <a:off x="4644696" y="1050026"/>
              <a:ext cx="152355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Helvetica"/>
                  <a:ea typeface="+mn-ea"/>
                  <a:cs typeface="+mn-cs"/>
                </a:rPr>
                <a:t>12 days, 19.5 µg/L</a:t>
              </a:r>
            </a:p>
          </p:txBody>
        </p:sp>
        <p:sp>
          <p:nvSpPr>
            <p:cNvPr id="60" name="TextBox 59">
              <a:extLst>
                <a:ext uri="{FF2B5EF4-FFF2-40B4-BE49-F238E27FC236}">
                  <a16:creationId xmlns:a16="http://schemas.microsoft.com/office/drawing/2014/main" id="{FF91D2FC-BE4B-427F-AA81-77DDD566790B}"/>
                </a:ext>
              </a:extLst>
            </p:cNvPr>
            <p:cNvSpPr txBox="1"/>
            <p:nvPr/>
          </p:nvSpPr>
          <p:spPr>
            <a:xfrm>
              <a:off x="7794537" y="1029064"/>
              <a:ext cx="144233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Helvetica"/>
                  <a:ea typeface="+mn-ea"/>
                  <a:cs typeface="+mn-cs"/>
                </a:rPr>
                <a:t>8 days, 40.6 µg/L</a:t>
              </a:r>
            </a:p>
          </p:txBody>
        </p:sp>
        <p:cxnSp>
          <p:nvCxnSpPr>
            <p:cNvPr id="61" name="Straight Arrow Connector 60">
              <a:extLst>
                <a:ext uri="{FF2B5EF4-FFF2-40B4-BE49-F238E27FC236}">
                  <a16:creationId xmlns:a16="http://schemas.microsoft.com/office/drawing/2014/main" id="{5EA42F5F-D609-4181-867C-C59CA14E8E52}"/>
                </a:ext>
              </a:extLst>
            </p:cNvPr>
            <p:cNvCxnSpPr>
              <a:cxnSpLocks/>
            </p:cNvCxnSpPr>
            <p:nvPr/>
          </p:nvCxnSpPr>
          <p:spPr>
            <a:xfrm>
              <a:off x="7794537" y="1365810"/>
              <a:ext cx="151936"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78" name="TextBox 77">
            <a:extLst>
              <a:ext uri="{FF2B5EF4-FFF2-40B4-BE49-F238E27FC236}">
                <a16:creationId xmlns:a16="http://schemas.microsoft.com/office/drawing/2014/main" id="{AA3B5F13-A7BE-44AA-A999-1B57858620DA}"/>
              </a:ext>
            </a:extLst>
          </p:cNvPr>
          <p:cNvSpPr txBox="1"/>
          <p:nvPr/>
        </p:nvSpPr>
        <p:spPr>
          <a:xfrm>
            <a:off x="418925" y="198456"/>
            <a:ext cx="830615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Helvetica"/>
                <a:ea typeface="+mn-ea"/>
                <a:cs typeface="+mn-cs"/>
              </a:rPr>
              <a:t>Algal Biomass Response Affected by Food Web</a:t>
            </a:r>
          </a:p>
        </p:txBody>
      </p:sp>
      <p:grpSp>
        <p:nvGrpSpPr>
          <p:cNvPr id="80" name="Group 79">
            <a:extLst>
              <a:ext uri="{FF2B5EF4-FFF2-40B4-BE49-F238E27FC236}">
                <a16:creationId xmlns:a16="http://schemas.microsoft.com/office/drawing/2014/main" id="{B4032CA1-0B77-4C06-805D-BF3B6F20D928}"/>
              </a:ext>
            </a:extLst>
          </p:cNvPr>
          <p:cNvGrpSpPr/>
          <p:nvPr/>
        </p:nvGrpSpPr>
        <p:grpSpPr>
          <a:xfrm>
            <a:off x="0" y="3538900"/>
            <a:ext cx="3195877" cy="434566"/>
            <a:chOff x="0" y="2999709"/>
            <a:chExt cx="3195877" cy="434566"/>
          </a:xfrm>
        </p:grpSpPr>
        <p:cxnSp>
          <p:nvCxnSpPr>
            <p:cNvPr id="81" name="Straight Connector 80">
              <a:extLst>
                <a:ext uri="{FF2B5EF4-FFF2-40B4-BE49-F238E27FC236}">
                  <a16:creationId xmlns:a16="http://schemas.microsoft.com/office/drawing/2014/main" id="{F43A63AC-910E-4696-8E2E-61C6CB4ED183}"/>
                </a:ext>
              </a:extLst>
            </p:cNvPr>
            <p:cNvCxnSpPr/>
            <p:nvPr/>
          </p:nvCxnSpPr>
          <p:spPr>
            <a:xfrm>
              <a:off x="63374" y="3434275"/>
              <a:ext cx="1358019" cy="0"/>
            </a:xfrm>
            <a:prstGeom prst="line">
              <a:avLst/>
            </a:prstGeom>
            <a:ln w="57150">
              <a:solidFill>
                <a:srgbClr val="5AB4AC"/>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60EDBCE-5AF5-406D-9F7D-799E34AF3EEA}"/>
                </a:ext>
              </a:extLst>
            </p:cNvPr>
            <p:cNvCxnSpPr/>
            <p:nvPr/>
          </p:nvCxnSpPr>
          <p:spPr>
            <a:xfrm>
              <a:off x="1711106" y="3434275"/>
              <a:ext cx="1358019" cy="0"/>
            </a:xfrm>
            <a:prstGeom prst="line">
              <a:avLst/>
            </a:prstGeom>
            <a:ln w="57150">
              <a:solidFill>
                <a:srgbClr val="D8B365"/>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6BE5A03-ECED-4D62-86DC-5CD2944ACD28}"/>
                </a:ext>
              </a:extLst>
            </p:cNvPr>
            <p:cNvSpPr txBox="1"/>
            <p:nvPr/>
          </p:nvSpPr>
          <p:spPr>
            <a:xfrm>
              <a:off x="0" y="2999709"/>
              <a:ext cx="148476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n-ea"/>
                  <a:cs typeface="+mn-cs"/>
                </a:rPr>
                <a:t>Pulsed pond</a:t>
              </a:r>
            </a:p>
          </p:txBody>
        </p:sp>
        <p:sp>
          <p:nvSpPr>
            <p:cNvPr id="84" name="TextBox 83">
              <a:extLst>
                <a:ext uri="{FF2B5EF4-FFF2-40B4-BE49-F238E27FC236}">
                  <a16:creationId xmlns:a16="http://schemas.microsoft.com/office/drawing/2014/main" id="{BFD44B0A-A90D-47A4-8474-665B684A6604}"/>
                </a:ext>
              </a:extLst>
            </p:cNvPr>
            <p:cNvSpPr txBox="1"/>
            <p:nvPr/>
          </p:nvSpPr>
          <p:spPr>
            <a:xfrm>
              <a:off x="1593412" y="2999709"/>
              <a:ext cx="16024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n-ea"/>
                  <a:cs typeface="+mn-cs"/>
                </a:rPr>
                <a:t>Control pond</a:t>
              </a:r>
            </a:p>
          </p:txBody>
        </p:sp>
      </p:grpSp>
      <p:sp>
        <p:nvSpPr>
          <p:cNvPr id="85" name="TextBox 84">
            <a:extLst>
              <a:ext uri="{FF2B5EF4-FFF2-40B4-BE49-F238E27FC236}">
                <a16:creationId xmlns:a16="http://schemas.microsoft.com/office/drawing/2014/main" id="{59D15265-4C94-4F88-9EBE-378321E0D6FE}"/>
              </a:ext>
            </a:extLst>
          </p:cNvPr>
          <p:cNvSpPr txBox="1"/>
          <p:nvPr/>
        </p:nvSpPr>
        <p:spPr>
          <a:xfrm>
            <a:off x="3571751" y="4935459"/>
            <a:ext cx="141112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a:ea typeface="+mn-ea"/>
                <a:cs typeface="+mn-cs"/>
              </a:rPr>
              <a:t>Flickering!</a:t>
            </a:r>
          </a:p>
        </p:txBody>
      </p:sp>
      <p:cxnSp>
        <p:nvCxnSpPr>
          <p:cNvPr id="86" name="Straight Arrow Connector 85">
            <a:extLst>
              <a:ext uri="{FF2B5EF4-FFF2-40B4-BE49-F238E27FC236}">
                <a16:creationId xmlns:a16="http://schemas.microsoft.com/office/drawing/2014/main" id="{70D26B82-01CC-4C55-9B11-3E57A8E398FC}"/>
              </a:ext>
            </a:extLst>
          </p:cNvPr>
          <p:cNvCxnSpPr>
            <a:cxnSpLocks/>
          </p:cNvCxnSpPr>
          <p:nvPr/>
        </p:nvCxnSpPr>
        <p:spPr>
          <a:xfrm>
            <a:off x="4447713" y="5333038"/>
            <a:ext cx="692458" cy="410814"/>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C8C65E09-6DD2-4711-836C-B0DA9AC5726E}"/>
              </a:ext>
            </a:extLst>
          </p:cNvPr>
          <p:cNvSpPr txBox="1"/>
          <p:nvPr/>
        </p:nvSpPr>
        <p:spPr>
          <a:xfrm>
            <a:off x="6634999" y="4647174"/>
            <a:ext cx="1411128"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a:ea typeface="+mn-ea"/>
                <a:cs typeface="+mn-cs"/>
              </a:rPr>
              <a:t>Regime Shift!</a:t>
            </a:r>
          </a:p>
        </p:txBody>
      </p:sp>
      <p:cxnSp>
        <p:nvCxnSpPr>
          <p:cNvPr id="88" name="Straight Arrow Connector 87">
            <a:extLst>
              <a:ext uri="{FF2B5EF4-FFF2-40B4-BE49-F238E27FC236}">
                <a16:creationId xmlns:a16="http://schemas.microsoft.com/office/drawing/2014/main" id="{659986E1-07B5-4E9F-A06A-46826D786F67}"/>
              </a:ext>
            </a:extLst>
          </p:cNvPr>
          <p:cNvCxnSpPr>
            <a:cxnSpLocks/>
          </p:cNvCxnSpPr>
          <p:nvPr/>
        </p:nvCxnSpPr>
        <p:spPr>
          <a:xfrm>
            <a:off x="7497855" y="5328952"/>
            <a:ext cx="669601" cy="53284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9" name="TextBox 88">
            <a:extLst>
              <a:ext uri="{FF2B5EF4-FFF2-40B4-BE49-F238E27FC236}">
                <a16:creationId xmlns:a16="http://schemas.microsoft.com/office/drawing/2014/main" id="{9F706CBE-209E-41C7-B9F0-EFBB9B929D6C}"/>
              </a:ext>
            </a:extLst>
          </p:cNvPr>
          <p:cNvSpPr txBox="1"/>
          <p:nvPr/>
        </p:nvSpPr>
        <p:spPr>
          <a:xfrm>
            <a:off x="4177487" y="3494589"/>
            <a:ext cx="133590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Helvetica"/>
                <a:ea typeface="+mn-ea"/>
                <a:cs typeface="+mn-cs"/>
              </a:rPr>
              <a:t>Day of Year</a:t>
            </a:r>
          </a:p>
        </p:txBody>
      </p:sp>
      <p:sp>
        <p:nvSpPr>
          <p:cNvPr id="90" name="TextBox 89">
            <a:extLst>
              <a:ext uri="{FF2B5EF4-FFF2-40B4-BE49-F238E27FC236}">
                <a16:creationId xmlns:a16="http://schemas.microsoft.com/office/drawing/2014/main" id="{F04B2262-B358-4E7F-BAE4-50087D8C367A}"/>
              </a:ext>
            </a:extLst>
          </p:cNvPr>
          <p:cNvSpPr txBox="1"/>
          <p:nvPr/>
        </p:nvSpPr>
        <p:spPr>
          <a:xfrm>
            <a:off x="4177487" y="6519299"/>
            <a:ext cx="133590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Helvetica"/>
                <a:ea typeface="+mn-ea"/>
                <a:cs typeface="+mn-cs"/>
              </a:rPr>
              <a:t>Day of Year</a:t>
            </a:r>
          </a:p>
        </p:txBody>
      </p:sp>
      <p:sp>
        <p:nvSpPr>
          <p:cNvPr id="91" name="TextBox 90">
            <a:extLst>
              <a:ext uri="{FF2B5EF4-FFF2-40B4-BE49-F238E27FC236}">
                <a16:creationId xmlns:a16="http://schemas.microsoft.com/office/drawing/2014/main" id="{8DB0721C-2894-4976-BC25-7487922C3DB3}"/>
              </a:ext>
            </a:extLst>
          </p:cNvPr>
          <p:cNvSpPr txBox="1"/>
          <p:nvPr/>
        </p:nvSpPr>
        <p:spPr>
          <a:xfrm>
            <a:off x="1484769" y="4032505"/>
            <a:ext cx="75618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a:ea typeface="+mn-ea"/>
                <a:cs typeface="+mn-cs"/>
              </a:rPr>
              <a:t>Online Dynamic Linear Modeling – Did a regime shift occur? </a:t>
            </a:r>
          </a:p>
        </p:txBody>
      </p:sp>
    </p:spTree>
    <p:extLst>
      <p:ext uri="{BB962C8B-B14F-4D97-AF65-F5344CB8AC3E}">
        <p14:creationId xmlns:p14="http://schemas.microsoft.com/office/powerpoint/2010/main" val="20755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1E6DCF8-2C4F-4416-AED1-9D961E4992EF}"/>
              </a:ext>
            </a:extLst>
          </p:cNvPr>
          <p:cNvSpPr/>
          <p:nvPr/>
        </p:nvSpPr>
        <p:spPr>
          <a:xfrm>
            <a:off x="426128" y="186431"/>
            <a:ext cx="8291744" cy="1083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What is a critical transition?</a:t>
            </a:r>
          </a:p>
        </p:txBody>
      </p:sp>
      <p:sp>
        <p:nvSpPr>
          <p:cNvPr id="5" name="Oval 4">
            <a:extLst>
              <a:ext uri="{FF2B5EF4-FFF2-40B4-BE49-F238E27FC236}">
                <a16:creationId xmlns:a16="http://schemas.microsoft.com/office/drawing/2014/main" id="{87286635-FE05-4D5A-AA58-A1D9E64CFBDD}"/>
              </a:ext>
            </a:extLst>
          </p:cNvPr>
          <p:cNvSpPr/>
          <p:nvPr/>
        </p:nvSpPr>
        <p:spPr>
          <a:xfrm>
            <a:off x="6026292" y="5751930"/>
            <a:ext cx="837518" cy="756484"/>
          </a:xfrm>
          <a:prstGeom prst="ellipse">
            <a:avLst/>
          </a:prstGeom>
          <a:solidFill>
            <a:schemeClr val="bg1">
              <a:lumMod val="85000"/>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2EE97C-42C9-4B29-ADCC-823D95541B82}"/>
              </a:ext>
            </a:extLst>
          </p:cNvPr>
          <p:cNvSpPr/>
          <p:nvPr/>
        </p:nvSpPr>
        <p:spPr>
          <a:xfrm>
            <a:off x="4266013" y="4501802"/>
            <a:ext cx="837518" cy="756484"/>
          </a:xfrm>
          <a:prstGeom prst="ellipse">
            <a:avLst/>
          </a:prstGeom>
          <a:solidFill>
            <a:schemeClr val="bg1">
              <a:lumMod val="85000"/>
              <a:alpha val="46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063B98E-3DCC-4BA7-B3C0-D1201E87F34F}"/>
              </a:ext>
            </a:extLst>
          </p:cNvPr>
          <p:cNvSpPr/>
          <p:nvPr/>
        </p:nvSpPr>
        <p:spPr>
          <a:xfrm>
            <a:off x="1667591" y="4947922"/>
            <a:ext cx="837518" cy="756484"/>
          </a:xfrm>
          <a:prstGeom prst="ellips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1">
            <a:extLst>
              <a:ext uri="{FF2B5EF4-FFF2-40B4-BE49-F238E27FC236}">
                <a16:creationId xmlns:a16="http://schemas.microsoft.com/office/drawing/2014/main" id="{F3150E44-8E33-4229-A3B8-E36FDB08D787}"/>
              </a:ext>
            </a:extLst>
          </p:cNvPr>
          <p:cNvSpPr/>
          <p:nvPr/>
        </p:nvSpPr>
        <p:spPr>
          <a:xfrm>
            <a:off x="292963" y="4864886"/>
            <a:ext cx="7733932" cy="1643528"/>
          </a:xfrm>
          <a:custGeom>
            <a:avLst/>
            <a:gdLst>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13709 w 6691745"/>
              <a:gd name="connsiteY26" fmla="*/ 387927 h 1371600"/>
              <a:gd name="connsiteX27" fmla="*/ 2355272 w 6691745"/>
              <a:gd name="connsiteY27" fmla="*/ 374073 h 1371600"/>
              <a:gd name="connsiteX28" fmla="*/ 2382982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76945 w 6691745"/>
              <a:gd name="connsiteY32" fmla="*/ 166255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13709 w 6691745"/>
              <a:gd name="connsiteY26" fmla="*/ 387927 h 1371600"/>
              <a:gd name="connsiteX27" fmla="*/ 2355272 w 6691745"/>
              <a:gd name="connsiteY27" fmla="*/ 374073 h 1371600"/>
              <a:gd name="connsiteX28" fmla="*/ 2382982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67892 w 6691745"/>
              <a:gd name="connsiteY32" fmla="*/ 15720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13709 w 6691745"/>
              <a:gd name="connsiteY26" fmla="*/ 387927 h 1371600"/>
              <a:gd name="connsiteX27" fmla="*/ 2355272 w 6691745"/>
              <a:gd name="connsiteY27" fmla="*/ 374073 h 1371600"/>
              <a:gd name="connsiteX28" fmla="*/ 2382982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58839 w 6691745"/>
              <a:gd name="connsiteY32" fmla="*/ 143620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13709 w 6691745"/>
              <a:gd name="connsiteY26" fmla="*/ 387927 h 1371600"/>
              <a:gd name="connsiteX27" fmla="*/ 2355272 w 6691745"/>
              <a:gd name="connsiteY27" fmla="*/ 374073 h 1371600"/>
              <a:gd name="connsiteX28" fmla="*/ 2382982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54312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13709 w 6691745"/>
              <a:gd name="connsiteY26" fmla="*/ 387927 h 1371600"/>
              <a:gd name="connsiteX27" fmla="*/ 2355272 w 6691745"/>
              <a:gd name="connsiteY27" fmla="*/ 374073 h 1371600"/>
              <a:gd name="connsiteX28" fmla="*/ 2382982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57200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13709 w 6691745"/>
              <a:gd name="connsiteY26" fmla="*/ 387927 h 1371600"/>
              <a:gd name="connsiteX27" fmla="*/ 2355272 w 6691745"/>
              <a:gd name="connsiteY27" fmla="*/ 374073 h 1371600"/>
              <a:gd name="connsiteX28" fmla="*/ 2382982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13709 w 6691745"/>
              <a:gd name="connsiteY26" fmla="*/ 415088 h 1371600"/>
              <a:gd name="connsiteX27" fmla="*/ 2355272 w 6691745"/>
              <a:gd name="connsiteY27" fmla="*/ 374073 h 1371600"/>
              <a:gd name="connsiteX28" fmla="*/ 2382982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55272 w 6691745"/>
              <a:gd name="connsiteY27" fmla="*/ 374073 h 1371600"/>
              <a:gd name="connsiteX28" fmla="*/ 2382982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55272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33600 w 6691745"/>
              <a:gd name="connsiteY22" fmla="*/ 554182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06439 w 6691745"/>
              <a:gd name="connsiteY22" fmla="*/ 558709 h 1371600"/>
              <a:gd name="connsiteX23" fmla="*/ 2175163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50472 w 6691745"/>
              <a:gd name="connsiteY21" fmla="*/ 581891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796145 w 6691745"/>
              <a:gd name="connsiteY44" fmla="*/ 290946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65418 w 6691745"/>
              <a:gd name="connsiteY45" fmla="*/ 360218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4017818 w 6691745"/>
              <a:gd name="connsiteY47" fmla="*/ 498764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100945 w 6691745"/>
              <a:gd name="connsiteY49" fmla="*/ 581891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09600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211782 w 6691745"/>
              <a:gd name="connsiteY51" fmla="*/ 678873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39491 w 6691745"/>
              <a:gd name="connsiteY52" fmla="*/ 720436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308763 w 6691745"/>
              <a:gd name="connsiteY53" fmla="*/ 789709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36472 w 6691745"/>
              <a:gd name="connsiteY54" fmla="*/ 831273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58982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42109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99709 w 6691745"/>
              <a:gd name="connsiteY58" fmla="*/ 1122218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68021 w 6691745"/>
              <a:gd name="connsiteY58" fmla="*/ 1126744 h 1371600"/>
              <a:gd name="connsiteX59" fmla="*/ 4668982 w 6691745"/>
              <a:gd name="connsiteY59" fmla="*/ 1191491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68021 w 6691745"/>
              <a:gd name="connsiteY58" fmla="*/ 1126744 h 1371600"/>
              <a:gd name="connsiteX59" fmla="*/ 4668982 w 6691745"/>
              <a:gd name="connsiteY59" fmla="*/ 1214124 h 1371600"/>
              <a:gd name="connsiteX60" fmla="*/ 4752109 w 6691745"/>
              <a:gd name="connsiteY60" fmla="*/ 1274618 h 1371600"/>
              <a:gd name="connsiteX61" fmla="*/ 4849091 w 6691745"/>
              <a:gd name="connsiteY61" fmla="*/ 1302327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68021 w 6691745"/>
              <a:gd name="connsiteY58" fmla="*/ 1126744 h 1371600"/>
              <a:gd name="connsiteX59" fmla="*/ 4668982 w 6691745"/>
              <a:gd name="connsiteY59" fmla="*/ 1214124 h 1371600"/>
              <a:gd name="connsiteX60" fmla="*/ 4752109 w 6691745"/>
              <a:gd name="connsiteY60" fmla="*/ 1274618 h 1371600"/>
              <a:gd name="connsiteX61" fmla="*/ 4835511 w 6691745"/>
              <a:gd name="connsiteY61" fmla="*/ 1311381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6836 w 6691745"/>
              <a:gd name="connsiteY76" fmla="*/ 789709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68021 w 6691745"/>
              <a:gd name="connsiteY58" fmla="*/ 1126744 h 1371600"/>
              <a:gd name="connsiteX59" fmla="*/ 4668982 w 6691745"/>
              <a:gd name="connsiteY59" fmla="*/ 1214124 h 1371600"/>
              <a:gd name="connsiteX60" fmla="*/ 4752109 w 6691745"/>
              <a:gd name="connsiteY60" fmla="*/ 1274618 h 1371600"/>
              <a:gd name="connsiteX61" fmla="*/ 4835511 w 6691745"/>
              <a:gd name="connsiteY61" fmla="*/ 1311381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2310 w 6691745"/>
              <a:gd name="connsiteY76" fmla="*/ 825923 h 1371600"/>
              <a:gd name="connsiteX77" fmla="*/ 6248400 w 6691745"/>
              <a:gd name="connsiteY77" fmla="*/ 76200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68021 w 6691745"/>
              <a:gd name="connsiteY58" fmla="*/ 1126744 h 1371600"/>
              <a:gd name="connsiteX59" fmla="*/ 4668982 w 6691745"/>
              <a:gd name="connsiteY59" fmla="*/ 1214124 h 1371600"/>
              <a:gd name="connsiteX60" fmla="*/ 4752109 w 6691745"/>
              <a:gd name="connsiteY60" fmla="*/ 1274618 h 1371600"/>
              <a:gd name="connsiteX61" fmla="*/ 4835511 w 6691745"/>
              <a:gd name="connsiteY61" fmla="*/ 1311381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2310 w 6691745"/>
              <a:gd name="connsiteY76" fmla="*/ 825923 h 1371600"/>
              <a:gd name="connsiteX77" fmla="*/ 6239346 w 6691745"/>
              <a:gd name="connsiteY77" fmla="*/ 73484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14654 w 6691745"/>
              <a:gd name="connsiteY83" fmla="*/ 443346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68021 w 6691745"/>
              <a:gd name="connsiteY58" fmla="*/ 1126744 h 1371600"/>
              <a:gd name="connsiteX59" fmla="*/ 4668982 w 6691745"/>
              <a:gd name="connsiteY59" fmla="*/ 1214124 h 1371600"/>
              <a:gd name="connsiteX60" fmla="*/ 4752109 w 6691745"/>
              <a:gd name="connsiteY60" fmla="*/ 1274618 h 1371600"/>
              <a:gd name="connsiteX61" fmla="*/ 4835511 w 6691745"/>
              <a:gd name="connsiteY61" fmla="*/ 1311381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2310 w 6691745"/>
              <a:gd name="connsiteY76" fmla="*/ 825923 h 1371600"/>
              <a:gd name="connsiteX77" fmla="*/ 6239346 w 6691745"/>
              <a:gd name="connsiteY77" fmla="*/ 73484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05600 w 6691745"/>
              <a:gd name="connsiteY83" fmla="*/ 420712 h 1371600"/>
              <a:gd name="connsiteX84" fmla="*/ 6428509 w 6691745"/>
              <a:gd name="connsiteY84" fmla="*/ 401782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68021 w 6691745"/>
              <a:gd name="connsiteY58" fmla="*/ 1126744 h 1371600"/>
              <a:gd name="connsiteX59" fmla="*/ 4668982 w 6691745"/>
              <a:gd name="connsiteY59" fmla="*/ 1214124 h 1371600"/>
              <a:gd name="connsiteX60" fmla="*/ 4752109 w 6691745"/>
              <a:gd name="connsiteY60" fmla="*/ 1274618 h 1371600"/>
              <a:gd name="connsiteX61" fmla="*/ 4835511 w 6691745"/>
              <a:gd name="connsiteY61" fmla="*/ 1311381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2310 w 6691745"/>
              <a:gd name="connsiteY76" fmla="*/ 825923 h 1371600"/>
              <a:gd name="connsiteX77" fmla="*/ 6239346 w 6691745"/>
              <a:gd name="connsiteY77" fmla="*/ 73484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05600 w 6691745"/>
              <a:gd name="connsiteY83" fmla="*/ 420712 h 1371600"/>
              <a:gd name="connsiteX84" fmla="*/ 6446616 w 6691745"/>
              <a:gd name="connsiteY84" fmla="*/ 361041 h 1371600"/>
              <a:gd name="connsiteX85" fmla="*/ 6497782 w 6691745"/>
              <a:gd name="connsiteY85" fmla="*/ 318655 h 1371600"/>
              <a:gd name="connsiteX86" fmla="*/ 6539345 w 6691745"/>
              <a:gd name="connsiteY86" fmla="*/ 304800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68021 w 6691745"/>
              <a:gd name="connsiteY58" fmla="*/ 1126744 h 1371600"/>
              <a:gd name="connsiteX59" fmla="*/ 4668982 w 6691745"/>
              <a:gd name="connsiteY59" fmla="*/ 1214124 h 1371600"/>
              <a:gd name="connsiteX60" fmla="*/ 4752109 w 6691745"/>
              <a:gd name="connsiteY60" fmla="*/ 1274618 h 1371600"/>
              <a:gd name="connsiteX61" fmla="*/ 4835511 w 6691745"/>
              <a:gd name="connsiteY61" fmla="*/ 1311381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2310 w 6691745"/>
              <a:gd name="connsiteY76" fmla="*/ 825923 h 1371600"/>
              <a:gd name="connsiteX77" fmla="*/ 6239346 w 6691745"/>
              <a:gd name="connsiteY77" fmla="*/ 73484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05600 w 6691745"/>
              <a:gd name="connsiteY83" fmla="*/ 420712 h 1371600"/>
              <a:gd name="connsiteX84" fmla="*/ 6446616 w 6691745"/>
              <a:gd name="connsiteY84" fmla="*/ 361041 h 1371600"/>
              <a:gd name="connsiteX85" fmla="*/ 6497782 w 6691745"/>
              <a:gd name="connsiteY85" fmla="*/ 318655 h 1371600"/>
              <a:gd name="connsiteX86" fmla="*/ 6548399 w 6691745"/>
              <a:gd name="connsiteY86" fmla="*/ 268586 h 1371600"/>
              <a:gd name="connsiteX87" fmla="*/ 6594763 w 6691745"/>
              <a:gd name="connsiteY87" fmla="*/ 249382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1745"/>
              <a:gd name="connsiteY0" fmla="*/ 0 h 1371600"/>
              <a:gd name="connsiteX1" fmla="*/ 69272 w 6691745"/>
              <a:gd name="connsiteY1" fmla="*/ 13855 h 1371600"/>
              <a:gd name="connsiteX2" fmla="*/ 110836 w 6691745"/>
              <a:gd name="connsiteY2" fmla="*/ 27709 h 1371600"/>
              <a:gd name="connsiteX3" fmla="*/ 277091 w 6691745"/>
              <a:gd name="connsiteY3" fmla="*/ 41564 h 1371600"/>
              <a:gd name="connsiteX4" fmla="*/ 360218 w 6691745"/>
              <a:gd name="connsiteY4" fmla="*/ 69273 h 1371600"/>
              <a:gd name="connsiteX5" fmla="*/ 401782 w 6691745"/>
              <a:gd name="connsiteY5" fmla="*/ 83127 h 1371600"/>
              <a:gd name="connsiteX6" fmla="*/ 512618 w 6691745"/>
              <a:gd name="connsiteY6" fmla="*/ 180109 h 1371600"/>
              <a:gd name="connsiteX7" fmla="*/ 554182 w 6691745"/>
              <a:gd name="connsiteY7" fmla="*/ 221673 h 1371600"/>
              <a:gd name="connsiteX8" fmla="*/ 595745 w 6691745"/>
              <a:gd name="connsiteY8" fmla="*/ 249382 h 1371600"/>
              <a:gd name="connsiteX9" fmla="*/ 678872 w 6691745"/>
              <a:gd name="connsiteY9" fmla="*/ 332509 h 1371600"/>
              <a:gd name="connsiteX10" fmla="*/ 706582 w 6691745"/>
              <a:gd name="connsiteY10" fmla="*/ 360218 h 1371600"/>
              <a:gd name="connsiteX11" fmla="*/ 748145 w 6691745"/>
              <a:gd name="connsiteY11" fmla="*/ 374073 h 1371600"/>
              <a:gd name="connsiteX12" fmla="*/ 775854 w 6691745"/>
              <a:gd name="connsiteY12" fmla="*/ 415636 h 1371600"/>
              <a:gd name="connsiteX13" fmla="*/ 858982 w 6691745"/>
              <a:gd name="connsiteY13" fmla="*/ 457200 h 1371600"/>
              <a:gd name="connsiteX14" fmla="*/ 900545 w 6691745"/>
              <a:gd name="connsiteY14" fmla="*/ 498764 h 1371600"/>
              <a:gd name="connsiteX15" fmla="*/ 942109 w 6691745"/>
              <a:gd name="connsiteY15" fmla="*/ 512618 h 1371600"/>
              <a:gd name="connsiteX16" fmla="*/ 1066800 w 6691745"/>
              <a:gd name="connsiteY16" fmla="*/ 568036 h 1371600"/>
              <a:gd name="connsiteX17" fmla="*/ 1191491 w 6691745"/>
              <a:gd name="connsiteY17" fmla="*/ 609600 h 1371600"/>
              <a:gd name="connsiteX18" fmla="*/ 1330036 w 6691745"/>
              <a:gd name="connsiteY18" fmla="*/ 623455 h 1371600"/>
              <a:gd name="connsiteX19" fmla="*/ 1620982 w 6691745"/>
              <a:gd name="connsiteY19" fmla="*/ 651164 h 1371600"/>
              <a:gd name="connsiteX20" fmla="*/ 1925782 w 6691745"/>
              <a:gd name="connsiteY20" fmla="*/ 637309 h 1371600"/>
              <a:gd name="connsiteX21" fmla="*/ 2027839 w 6691745"/>
              <a:gd name="connsiteY21" fmla="*/ 599998 h 1371600"/>
              <a:gd name="connsiteX22" fmla="*/ 2106439 w 6691745"/>
              <a:gd name="connsiteY22" fmla="*/ 558709 h 1371600"/>
              <a:gd name="connsiteX23" fmla="*/ 2148002 w 6691745"/>
              <a:gd name="connsiteY23" fmla="*/ 526473 h 1371600"/>
              <a:gd name="connsiteX24" fmla="*/ 2189018 w 6691745"/>
              <a:gd name="connsiteY24" fmla="*/ 484909 h 1371600"/>
              <a:gd name="connsiteX25" fmla="*/ 2272145 w 6691745"/>
              <a:gd name="connsiteY25" fmla="*/ 429491 h 1371600"/>
              <a:gd name="connsiteX26" fmla="*/ 2309182 w 6691745"/>
              <a:gd name="connsiteY26" fmla="*/ 396981 h 1371600"/>
              <a:gd name="connsiteX27" fmla="*/ 2337166 w 6691745"/>
              <a:gd name="connsiteY27" fmla="*/ 374073 h 1371600"/>
              <a:gd name="connsiteX28" fmla="*/ 2360348 w 6691745"/>
              <a:gd name="connsiteY28" fmla="*/ 346364 h 1371600"/>
              <a:gd name="connsiteX29" fmla="*/ 2396836 w 6691745"/>
              <a:gd name="connsiteY29" fmla="*/ 304800 h 1371600"/>
              <a:gd name="connsiteX30" fmla="*/ 2438400 w 6691745"/>
              <a:gd name="connsiteY30" fmla="*/ 277091 h 1371600"/>
              <a:gd name="connsiteX31" fmla="*/ 2507672 w 6691745"/>
              <a:gd name="connsiteY31" fmla="*/ 207818 h 1371600"/>
              <a:gd name="connsiteX32" fmla="*/ 2545259 w 6691745"/>
              <a:gd name="connsiteY32" fmla="*/ 170781 h 1371600"/>
              <a:gd name="connsiteX33" fmla="*/ 2590800 w 6691745"/>
              <a:gd name="connsiteY33" fmla="*/ 124691 h 1371600"/>
              <a:gd name="connsiteX34" fmla="*/ 2757054 w 6691745"/>
              <a:gd name="connsiteY34" fmla="*/ 41564 h 1371600"/>
              <a:gd name="connsiteX35" fmla="*/ 2937163 w 6691745"/>
              <a:gd name="connsiteY35" fmla="*/ 27709 h 1371600"/>
              <a:gd name="connsiteX36" fmla="*/ 3158836 w 6691745"/>
              <a:gd name="connsiteY36" fmla="*/ 41564 h 1371600"/>
              <a:gd name="connsiteX37" fmla="*/ 3463636 w 6691745"/>
              <a:gd name="connsiteY37" fmla="*/ 55418 h 1371600"/>
              <a:gd name="connsiteX38" fmla="*/ 3546763 w 6691745"/>
              <a:gd name="connsiteY38" fmla="*/ 83127 h 1371600"/>
              <a:gd name="connsiteX39" fmla="*/ 3588327 w 6691745"/>
              <a:gd name="connsiteY39" fmla="*/ 110836 h 1371600"/>
              <a:gd name="connsiteX40" fmla="*/ 3629891 w 6691745"/>
              <a:gd name="connsiteY40" fmla="*/ 124691 h 1371600"/>
              <a:gd name="connsiteX41" fmla="*/ 3699163 w 6691745"/>
              <a:gd name="connsiteY41" fmla="*/ 180109 h 1371600"/>
              <a:gd name="connsiteX42" fmla="*/ 3740727 w 6691745"/>
              <a:gd name="connsiteY42" fmla="*/ 221673 h 1371600"/>
              <a:gd name="connsiteX43" fmla="*/ 3782291 w 6691745"/>
              <a:gd name="connsiteY43" fmla="*/ 249382 h 1371600"/>
              <a:gd name="connsiteX44" fmla="*/ 3823305 w 6691745"/>
              <a:gd name="connsiteY44" fmla="*/ 309052 h 1371600"/>
              <a:gd name="connsiteX45" fmla="*/ 3888052 w 6691745"/>
              <a:gd name="connsiteY45" fmla="*/ 373799 h 1371600"/>
              <a:gd name="connsiteX46" fmla="*/ 3962400 w 6691745"/>
              <a:gd name="connsiteY46" fmla="*/ 471055 h 1371600"/>
              <a:gd name="connsiteX47" fmla="*/ 3995184 w 6691745"/>
              <a:gd name="connsiteY47" fmla="*/ 503291 h 1371600"/>
              <a:gd name="connsiteX48" fmla="*/ 4031672 w 6691745"/>
              <a:gd name="connsiteY48" fmla="*/ 540327 h 1371600"/>
              <a:gd name="connsiteX49" fmla="*/ 4087365 w 6691745"/>
              <a:gd name="connsiteY49" fmla="*/ 586418 h 1371600"/>
              <a:gd name="connsiteX50" fmla="*/ 4142509 w 6691745"/>
              <a:gd name="connsiteY50" fmla="*/ 632233 h 1371600"/>
              <a:gd name="connsiteX51" fmla="*/ 4193675 w 6691745"/>
              <a:gd name="connsiteY51" fmla="*/ 687926 h 1371600"/>
              <a:gd name="connsiteX52" fmla="*/ 4248544 w 6691745"/>
              <a:gd name="connsiteY52" fmla="*/ 743069 h 1371600"/>
              <a:gd name="connsiteX53" fmla="*/ 4286130 w 6691745"/>
              <a:gd name="connsiteY53" fmla="*/ 794236 h 1371600"/>
              <a:gd name="connsiteX54" fmla="*/ 4322891 w 6691745"/>
              <a:gd name="connsiteY54" fmla="*/ 849380 h 1371600"/>
              <a:gd name="connsiteX55" fmla="*/ 4364182 w 6691745"/>
              <a:gd name="connsiteY55" fmla="*/ 890669 h 1371600"/>
              <a:gd name="connsiteX56" fmla="*/ 4419600 w 6691745"/>
              <a:gd name="connsiteY56" fmla="*/ 960216 h 1371600"/>
              <a:gd name="connsiteX57" fmla="*/ 4502727 w 6691745"/>
              <a:gd name="connsiteY57" fmla="*/ 1066800 h 1371600"/>
              <a:gd name="connsiteX58" fmla="*/ 4568021 w 6691745"/>
              <a:gd name="connsiteY58" fmla="*/ 1126744 h 1371600"/>
              <a:gd name="connsiteX59" fmla="*/ 4668982 w 6691745"/>
              <a:gd name="connsiteY59" fmla="*/ 1214124 h 1371600"/>
              <a:gd name="connsiteX60" fmla="*/ 4752109 w 6691745"/>
              <a:gd name="connsiteY60" fmla="*/ 1274618 h 1371600"/>
              <a:gd name="connsiteX61" fmla="*/ 4835511 w 6691745"/>
              <a:gd name="connsiteY61" fmla="*/ 1311381 h 1371600"/>
              <a:gd name="connsiteX62" fmla="*/ 4890654 w 6691745"/>
              <a:gd name="connsiteY62" fmla="*/ 1330036 h 1371600"/>
              <a:gd name="connsiteX63" fmla="*/ 4932218 w 6691745"/>
              <a:gd name="connsiteY63" fmla="*/ 1343891 h 1371600"/>
              <a:gd name="connsiteX64" fmla="*/ 5056909 w 6691745"/>
              <a:gd name="connsiteY64" fmla="*/ 1371600 h 1371600"/>
              <a:gd name="connsiteX65" fmla="*/ 5583382 w 6691745"/>
              <a:gd name="connsiteY65" fmla="*/ 1357746 h 1371600"/>
              <a:gd name="connsiteX66" fmla="*/ 5638800 w 6691745"/>
              <a:gd name="connsiteY66" fmla="*/ 1343891 h 1371600"/>
              <a:gd name="connsiteX67" fmla="*/ 5763491 w 6691745"/>
              <a:gd name="connsiteY67" fmla="*/ 1316182 h 1371600"/>
              <a:gd name="connsiteX68" fmla="*/ 5805054 w 6691745"/>
              <a:gd name="connsiteY68" fmla="*/ 1302327 h 1371600"/>
              <a:gd name="connsiteX69" fmla="*/ 5888182 w 6691745"/>
              <a:gd name="connsiteY69" fmla="*/ 1246909 h 1371600"/>
              <a:gd name="connsiteX70" fmla="*/ 5915891 w 6691745"/>
              <a:gd name="connsiteY70" fmla="*/ 1205346 h 1371600"/>
              <a:gd name="connsiteX71" fmla="*/ 5943600 w 6691745"/>
              <a:gd name="connsiteY71" fmla="*/ 1177636 h 1371600"/>
              <a:gd name="connsiteX72" fmla="*/ 5999018 w 6691745"/>
              <a:gd name="connsiteY72" fmla="*/ 1094509 h 1371600"/>
              <a:gd name="connsiteX73" fmla="*/ 6054436 w 6691745"/>
              <a:gd name="connsiteY73" fmla="*/ 1025236 h 1371600"/>
              <a:gd name="connsiteX74" fmla="*/ 6096000 w 6691745"/>
              <a:gd name="connsiteY74" fmla="*/ 997527 h 1371600"/>
              <a:gd name="connsiteX75" fmla="*/ 6151418 w 6691745"/>
              <a:gd name="connsiteY75" fmla="*/ 914400 h 1371600"/>
              <a:gd name="connsiteX76" fmla="*/ 6202310 w 6691745"/>
              <a:gd name="connsiteY76" fmla="*/ 825923 h 1371600"/>
              <a:gd name="connsiteX77" fmla="*/ 6239346 w 6691745"/>
              <a:gd name="connsiteY77" fmla="*/ 734840 h 1371600"/>
              <a:gd name="connsiteX78" fmla="*/ 6289963 w 6691745"/>
              <a:gd name="connsiteY78" fmla="*/ 637309 h 1371600"/>
              <a:gd name="connsiteX79" fmla="*/ 6317672 w 6691745"/>
              <a:gd name="connsiteY79" fmla="*/ 595746 h 1371600"/>
              <a:gd name="connsiteX80" fmla="*/ 6331527 w 6691745"/>
              <a:gd name="connsiteY80" fmla="*/ 554182 h 1371600"/>
              <a:gd name="connsiteX81" fmla="*/ 6359236 w 6691745"/>
              <a:gd name="connsiteY81" fmla="*/ 512618 h 1371600"/>
              <a:gd name="connsiteX82" fmla="*/ 6373091 w 6691745"/>
              <a:gd name="connsiteY82" fmla="*/ 471055 h 1371600"/>
              <a:gd name="connsiteX83" fmla="*/ 6405600 w 6691745"/>
              <a:gd name="connsiteY83" fmla="*/ 420712 h 1371600"/>
              <a:gd name="connsiteX84" fmla="*/ 6446616 w 6691745"/>
              <a:gd name="connsiteY84" fmla="*/ 361041 h 1371600"/>
              <a:gd name="connsiteX85" fmla="*/ 6497782 w 6691745"/>
              <a:gd name="connsiteY85" fmla="*/ 318655 h 1371600"/>
              <a:gd name="connsiteX86" fmla="*/ 6548399 w 6691745"/>
              <a:gd name="connsiteY86" fmla="*/ 268586 h 1371600"/>
              <a:gd name="connsiteX87" fmla="*/ 6603816 w 6691745"/>
              <a:gd name="connsiteY87" fmla="*/ 167901 h 1371600"/>
              <a:gd name="connsiteX88" fmla="*/ 6608618 w 6691745"/>
              <a:gd name="connsiteY88" fmla="*/ 207818 h 1371600"/>
              <a:gd name="connsiteX89" fmla="*/ 6650182 w 6691745"/>
              <a:gd name="connsiteY89" fmla="*/ 180109 h 1371600"/>
              <a:gd name="connsiteX90" fmla="*/ 6691745 w 6691745"/>
              <a:gd name="connsiteY90" fmla="*/ 166255 h 1371600"/>
              <a:gd name="connsiteX0" fmla="*/ 0 w 6698294"/>
              <a:gd name="connsiteY0" fmla="*/ 0 h 1371600"/>
              <a:gd name="connsiteX1" fmla="*/ 69272 w 6698294"/>
              <a:gd name="connsiteY1" fmla="*/ 13855 h 1371600"/>
              <a:gd name="connsiteX2" fmla="*/ 110836 w 6698294"/>
              <a:gd name="connsiteY2" fmla="*/ 27709 h 1371600"/>
              <a:gd name="connsiteX3" fmla="*/ 277091 w 6698294"/>
              <a:gd name="connsiteY3" fmla="*/ 41564 h 1371600"/>
              <a:gd name="connsiteX4" fmla="*/ 360218 w 6698294"/>
              <a:gd name="connsiteY4" fmla="*/ 69273 h 1371600"/>
              <a:gd name="connsiteX5" fmla="*/ 401782 w 6698294"/>
              <a:gd name="connsiteY5" fmla="*/ 83127 h 1371600"/>
              <a:gd name="connsiteX6" fmla="*/ 512618 w 6698294"/>
              <a:gd name="connsiteY6" fmla="*/ 180109 h 1371600"/>
              <a:gd name="connsiteX7" fmla="*/ 554182 w 6698294"/>
              <a:gd name="connsiteY7" fmla="*/ 221673 h 1371600"/>
              <a:gd name="connsiteX8" fmla="*/ 595745 w 6698294"/>
              <a:gd name="connsiteY8" fmla="*/ 249382 h 1371600"/>
              <a:gd name="connsiteX9" fmla="*/ 678872 w 6698294"/>
              <a:gd name="connsiteY9" fmla="*/ 332509 h 1371600"/>
              <a:gd name="connsiteX10" fmla="*/ 706582 w 6698294"/>
              <a:gd name="connsiteY10" fmla="*/ 360218 h 1371600"/>
              <a:gd name="connsiteX11" fmla="*/ 748145 w 6698294"/>
              <a:gd name="connsiteY11" fmla="*/ 374073 h 1371600"/>
              <a:gd name="connsiteX12" fmla="*/ 775854 w 6698294"/>
              <a:gd name="connsiteY12" fmla="*/ 415636 h 1371600"/>
              <a:gd name="connsiteX13" fmla="*/ 858982 w 6698294"/>
              <a:gd name="connsiteY13" fmla="*/ 457200 h 1371600"/>
              <a:gd name="connsiteX14" fmla="*/ 900545 w 6698294"/>
              <a:gd name="connsiteY14" fmla="*/ 498764 h 1371600"/>
              <a:gd name="connsiteX15" fmla="*/ 942109 w 6698294"/>
              <a:gd name="connsiteY15" fmla="*/ 512618 h 1371600"/>
              <a:gd name="connsiteX16" fmla="*/ 1066800 w 6698294"/>
              <a:gd name="connsiteY16" fmla="*/ 568036 h 1371600"/>
              <a:gd name="connsiteX17" fmla="*/ 1191491 w 6698294"/>
              <a:gd name="connsiteY17" fmla="*/ 609600 h 1371600"/>
              <a:gd name="connsiteX18" fmla="*/ 1330036 w 6698294"/>
              <a:gd name="connsiteY18" fmla="*/ 623455 h 1371600"/>
              <a:gd name="connsiteX19" fmla="*/ 1620982 w 6698294"/>
              <a:gd name="connsiteY19" fmla="*/ 651164 h 1371600"/>
              <a:gd name="connsiteX20" fmla="*/ 1925782 w 6698294"/>
              <a:gd name="connsiteY20" fmla="*/ 637309 h 1371600"/>
              <a:gd name="connsiteX21" fmla="*/ 2027839 w 6698294"/>
              <a:gd name="connsiteY21" fmla="*/ 599998 h 1371600"/>
              <a:gd name="connsiteX22" fmla="*/ 2106439 w 6698294"/>
              <a:gd name="connsiteY22" fmla="*/ 558709 h 1371600"/>
              <a:gd name="connsiteX23" fmla="*/ 2148002 w 6698294"/>
              <a:gd name="connsiteY23" fmla="*/ 526473 h 1371600"/>
              <a:gd name="connsiteX24" fmla="*/ 2189018 w 6698294"/>
              <a:gd name="connsiteY24" fmla="*/ 484909 h 1371600"/>
              <a:gd name="connsiteX25" fmla="*/ 2272145 w 6698294"/>
              <a:gd name="connsiteY25" fmla="*/ 429491 h 1371600"/>
              <a:gd name="connsiteX26" fmla="*/ 2309182 w 6698294"/>
              <a:gd name="connsiteY26" fmla="*/ 396981 h 1371600"/>
              <a:gd name="connsiteX27" fmla="*/ 2337166 w 6698294"/>
              <a:gd name="connsiteY27" fmla="*/ 374073 h 1371600"/>
              <a:gd name="connsiteX28" fmla="*/ 2360348 w 6698294"/>
              <a:gd name="connsiteY28" fmla="*/ 346364 h 1371600"/>
              <a:gd name="connsiteX29" fmla="*/ 2396836 w 6698294"/>
              <a:gd name="connsiteY29" fmla="*/ 304800 h 1371600"/>
              <a:gd name="connsiteX30" fmla="*/ 2438400 w 6698294"/>
              <a:gd name="connsiteY30" fmla="*/ 277091 h 1371600"/>
              <a:gd name="connsiteX31" fmla="*/ 2507672 w 6698294"/>
              <a:gd name="connsiteY31" fmla="*/ 207818 h 1371600"/>
              <a:gd name="connsiteX32" fmla="*/ 2545259 w 6698294"/>
              <a:gd name="connsiteY32" fmla="*/ 170781 h 1371600"/>
              <a:gd name="connsiteX33" fmla="*/ 2590800 w 6698294"/>
              <a:gd name="connsiteY33" fmla="*/ 124691 h 1371600"/>
              <a:gd name="connsiteX34" fmla="*/ 2757054 w 6698294"/>
              <a:gd name="connsiteY34" fmla="*/ 41564 h 1371600"/>
              <a:gd name="connsiteX35" fmla="*/ 2937163 w 6698294"/>
              <a:gd name="connsiteY35" fmla="*/ 27709 h 1371600"/>
              <a:gd name="connsiteX36" fmla="*/ 3158836 w 6698294"/>
              <a:gd name="connsiteY36" fmla="*/ 41564 h 1371600"/>
              <a:gd name="connsiteX37" fmla="*/ 3463636 w 6698294"/>
              <a:gd name="connsiteY37" fmla="*/ 55418 h 1371600"/>
              <a:gd name="connsiteX38" fmla="*/ 3546763 w 6698294"/>
              <a:gd name="connsiteY38" fmla="*/ 83127 h 1371600"/>
              <a:gd name="connsiteX39" fmla="*/ 3588327 w 6698294"/>
              <a:gd name="connsiteY39" fmla="*/ 110836 h 1371600"/>
              <a:gd name="connsiteX40" fmla="*/ 3629891 w 6698294"/>
              <a:gd name="connsiteY40" fmla="*/ 124691 h 1371600"/>
              <a:gd name="connsiteX41" fmla="*/ 3699163 w 6698294"/>
              <a:gd name="connsiteY41" fmla="*/ 180109 h 1371600"/>
              <a:gd name="connsiteX42" fmla="*/ 3740727 w 6698294"/>
              <a:gd name="connsiteY42" fmla="*/ 221673 h 1371600"/>
              <a:gd name="connsiteX43" fmla="*/ 3782291 w 6698294"/>
              <a:gd name="connsiteY43" fmla="*/ 249382 h 1371600"/>
              <a:gd name="connsiteX44" fmla="*/ 3823305 w 6698294"/>
              <a:gd name="connsiteY44" fmla="*/ 309052 h 1371600"/>
              <a:gd name="connsiteX45" fmla="*/ 3888052 w 6698294"/>
              <a:gd name="connsiteY45" fmla="*/ 373799 h 1371600"/>
              <a:gd name="connsiteX46" fmla="*/ 3962400 w 6698294"/>
              <a:gd name="connsiteY46" fmla="*/ 471055 h 1371600"/>
              <a:gd name="connsiteX47" fmla="*/ 3995184 w 6698294"/>
              <a:gd name="connsiteY47" fmla="*/ 503291 h 1371600"/>
              <a:gd name="connsiteX48" fmla="*/ 4031672 w 6698294"/>
              <a:gd name="connsiteY48" fmla="*/ 540327 h 1371600"/>
              <a:gd name="connsiteX49" fmla="*/ 4087365 w 6698294"/>
              <a:gd name="connsiteY49" fmla="*/ 586418 h 1371600"/>
              <a:gd name="connsiteX50" fmla="*/ 4142509 w 6698294"/>
              <a:gd name="connsiteY50" fmla="*/ 632233 h 1371600"/>
              <a:gd name="connsiteX51" fmla="*/ 4193675 w 6698294"/>
              <a:gd name="connsiteY51" fmla="*/ 687926 h 1371600"/>
              <a:gd name="connsiteX52" fmla="*/ 4248544 w 6698294"/>
              <a:gd name="connsiteY52" fmla="*/ 743069 h 1371600"/>
              <a:gd name="connsiteX53" fmla="*/ 4286130 w 6698294"/>
              <a:gd name="connsiteY53" fmla="*/ 794236 h 1371600"/>
              <a:gd name="connsiteX54" fmla="*/ 4322891 w 6698294"/>
              <a:gd name="connsiteY54" fmla="*/ 849380 h 1371600"/>
              <a:gd name="connsiteX55" fmla="*/ 4364182 w 6698294"/>
              <a:gd name="connsiteY55" fmla="*/ 890669 h 1371600"/>
              <a:gd name="connsiteX56" fmla="*/ 4419600 w 6698294"/>
              <a:gd name="connsiteY56" fmla="*/ 960216 h 1371600"/>
              <a:gd name="connsiteX57" fmla="*/ 4502727 w 6698294"/>
              <a:gd name="connsiteY57" fmla="*/ 1066800 h 1371600"/>
              <a:gd name="connsiteX58" fmla="*/ 4568021 w 6698294"/>
              <a:gd name="connsiteY58" fmla="*/ 1126744 h 1371600"/>
              <a:gd name="connsiteX59" fmla="*/ 4668982 w 6698294"/>
              <a:gd name="connsiteY59" fmla="*/ 1214124 h 1371600"/>
              <a:gd name="connsiteX60" fmla="*/ 4752109 w 6698294"/>
              <a:gd name="connsiteY60" fmla="*/ 1274618 h 1371600"/>
              <a:gd name="connsiteX61" fmla="*/ 4835511 w 6698294"/>
              <a:gd name="connsiteY61" fmla="*/ 1311381 h 1371600"/>
              <a:gd name="connsiteX62" fmla="*/ 4890654 w 6698294"/>
              <a:gd name="connsiteY62" fmla="*/ 1330036 h 1371600"/>
              <a:gd name="connsiteX63" fmla="*/ 4932218 w 6698294"/>
              <a:gd name="connsiteY63" fmla="*/ 1343891 h 1371600"/>
              <a:gd name="connsiteX64" fmla="*/ 5056909 w 6698294"/>
              <a:gd name="connsiteY64" fmla="*/ 1371600 h 1371600"/>
              <a:gd name="connsiteX65" fmla="*/ 5583382 w 6698294"/>
              <a:gd name="connsiteY65" fmla="*/ 1357746 h 1371600"/>
              <a:gd name="connsiteX66" fmla="*/ 5638800 w 6698294"/>
              <a:gd name="connsiteY66" fmla="*/ 1343891 h 1371600"/>
              <a:gd name="connsiteX67" fmla="*/ 5763491 w 6698294"/>
              <a:gd name="connsiteY67" fmla="*/ 1316182 h 1371600"/>
              <a:gd name="connsiteX68" fmla="*/ 5805054 w 6698294"/>
              <a:gd name="connsiteY68" fmla="*/ 1302327 h 1371600"/>
              <a:gd name="connsiteX69" fmla="*/ 5888182 w 6698294"/>
              <a:gd name="connsiteY69" fmla="*/ 1246909 h 1371600"/>
              <a:gd name="connsiteX70" fmla="*/ 5915891 w 6698294"/>
              <a:gd name="connsiteY70" fmla="*/ 1205346 h 1371600"/>
              <a:gd name="connsiteX71" fmla="*/ 5943600 w 6698294"/>
              <a:gd name="connsiteY71" fmla="*/ 1177636 h 1371600"/>
              <a:gd name="connsiteX72" fmla="*/ 5999018 w 6698294"/>
              <a:gd name="connsiteY72" fmla="*/ 1094509 h 1371600"/>
              <a:gd name="connsiteX73" fmla="*/ 6054436 w 6698294"/>
              <a:gd name="connsiteY73" fmla="*/ 1025236 h 1371600"/>
              <a:gd name="connsiteX74" fmla="*/ 6096000 w 6698294"/>
              <a:gd name="connsiteY74" fmla="*/ 997527 h 1371600"/>
              <a:gd name="connsiteX75" fmla="*/ 6151418 w 6698294"/>
              <a:gd name="connsiteY75" fmla="*/ 914400 h 1371600"/>
              <a:gd name="connsiteX76" fmla="*/ 6202310 w 6698294"/>
              <a:gd name="connsiteY76" fmla="*/ 825923 h 1371600"/>
              <a:gd name="connsiteX77" fmla="*/ 6239346 w 6698294"/>
              <a:gd name="connsiteY77" fmla="*/ 734840 h 1371600"/>
              <a:gd name="connsiteX78" fmla="*/ 6289963 w 6698294"/>
              <a:gd name="connsiteY78" fmla="*/ 637309 h 1371600"/>
              <a:gd name="connsiteX79" fmla="*/ 6317672 w 6698294"/>
              <a:gd name="connsiteY79" fmla="*/ 595746 h 1371600"/>
              <a:gd name="connsiteX80" fmla="*/ 6331527 w 6698294"/>
              <a:gd name="connsiteY80" fmla="*/ 554182 h 1371600"/>
              <a:gd name="connsiteX81" fmla="*/ 6359236 w 6698294"/>
              <a:gd name="connsiteY81" fmla="*/ 512618 h 1371600"/>
              <a:gd name="connsiteX82" fmla="*/ 6373091 w 6698294"/>
              <a:gd name="connsiteY82" fmla="*/ 471055 h 1371600"/>
              <a:gd name="connsiteX83" fmla="*/ 6405600 w 6698294"/>
              <a:gd name="connsiteY83" fmla="*/ 420712 h 1371600"/>
              <a:gd name="connsiteX84" fmla="*/ 6446616 w 6698294"/>
              <a:gd name="connsiteY84" fmla="*/ 361041 h 1371600"/>
              <a:gd name="connsiteX85" fmla="*/ 6497782 w 6698294"/>
              <a:gd name="connsiteY85" fmla="*/ 318655 h 1371600"/>
              <a:gd name="connsiteX86" fmla="*/ 6548399 w 6698294"/>
              <a:gd name="connsiteY86" fmla="*/ 268586 h 1371600"/>
              <a:gd name="connsiteX87" fmla="*/ 6603816 w 6698294"/>
              <a:gd name="connsiteY87" fmla="*/ 167901 h 1371600"/>
              <a:gd name="connsiteX88" fmla="*/ 6608618 w 6698294"/>
              <a:gd name="connsiteY88" fmla="*/ 207818 h 1371600"/>
              <a:gd name="connsiteX89" fmla="*/ 6650182 w 6698294"/>
              <a:gd name="connsiteY89" fmla="*/ 180109 h 1371600"/>
              <a:gd name="connsiteX90" fmla="*/ 6696547 w 6698294"/>
              <a:gd name="connsiteY90" fmla="*/ 119547 h 1371600"/>
              <a:gd name="connsiteX91" fmla="*/ 6691745 w 6698294"/>
              <a:gd name="connsiteY91" fmla="*/ 166255 h 1371600"/>
              <a:gd name="connsiteX0" fmla="*/ 0 w 6698294"/>
              <a:gd name="connsiteY0" fmla="*/ 0 h 1371600"/>
              <a:gd name="connsiteX1" fmla="*/ 69272 w 6698294"/>
              <a:gd name="connsiteY1" fmla="*/ 13855 h 1371600"/>
              <a:gd name="connsiteX2" fmla="*/ 110836 w 6698294"/>
              <a:gd name="connsiteY2" fmla="*/ 27709 h 1371600"/>
              <a:gd name="connsiteX3" fmla="*/ 277091 w 6698294"/>
              <a:gd name="connsiteY3" fmla="*/ 41564 h 1371600"/>
              <a:gd name="connsiteX4" fmla="*/ 360218 w 6698294"/>
              <a:gd name="connsiteY4" fmla="*/ 69273 h 1371600"/>
              <a:gd name="connsiteX5" fmla="*/ 401782 w 6698294"/>
              <a:gd name="connsiteY5" fmla="*/ 83127 h 1371600"/>
              <a:gd name="connsiteX6" fmla="*/ 512618 w 6698294"/>
              <a:gd name="connsiteY6" fmla="*/ 180109 h 1371600"/>
              <a:gd name="connsiteX7" fmla="*/ 554182 w 6698294"/>
              <a:gd name="connsiteY7" fmla="*/ 221673 h 1371600"/>
              <a:gd name="connsiteX8" fmla="*/ 595745 w 6698294"/>
              <a:gd name="connsiteY8" fmla="*/ 249382 h 1371600"/>
              <a:gd name="connsiteX9" fmla="*/ 678872 w 6698294"/>
              <a:gd name="connsiteY9" fmla="*/ 332509 h 1371600"/>
              <a:gd name="connsiteX10" fmla="*/ 706582 w 6698294"/>
              <a:gd name="connsiteY10" fmla="*/ 360218 h 1371600"/>
              <a:gd name="connsiteX11" fmla="*/ 748145 w 6698294"/>
              <a:gd name="connsiteY11" fmla="*/ 374073 h 1371600"/>
              <a:gd name="connsiteX12" fmla="*/ 775854 w 6698294"/>
              <a:gd name="connsiteY12" fmla="*/ 415636 h 1371600"/>
              <a:gd name="connsiteX13" fmla="*/ 858982 w 6698294"/>
              <a:gd name="connsiteY13" fmla="*/ 457200 h 1371600"/>
              <a:gd name="connsiteX14" fmla="*/ 900545 w 6698294"/>
              <a:gd name="connsiteY14" fmla="*/ 498764 h 1371600"/>
              <a:gd name="connsiteX15" fmla="*/ 942109 w 6698294"/>
              <a:gd name="connsiteY15" fmla="*/ 512618 h 1371600"/>
              <a:gd name="connsiteX16" fmla="*/ 1066800 w 6698294"/>
              <a:gd name="connsiteY16" fmla="*/ 568036 h 1371600"/>
              <a:gd name="connsiteX17" fmla="*/ 1191491 w 6698294"/>
              <a:gd name="connsiteY17" fmla="*/ 609600 h 1371600"/>
              <a:gd name="connsiteX18" fmla="*/ 1330036 w 6698294"/>
              <a:gd name="connsiteY18" fmla="*/ 623455 h 1371600"/>
              <a:gd name="connsiteX19" fmla="*/ 1620982 w 6698294"/>
              <a:gd name="connsiteY19" fmla="*/ 651164 h 1371600"/>
              <a:gd name="connsiteX20" fmla="*/ 1925782 w 6698294"/>
              <a:gd name="connsiteY20" fmla="*/ 637309 h 1371600"/>
              <a:gd name="connsiteX21" fmla="*/ 2027839 w 6698294"/>
              <a:gd name="connsiteY21" fmla="*/ 599998 h 1371600"/>
              <a:gd name="connsiteX22" fmla="*/ 2106439 w 6698294"/>
              <a:gd name="connsiteY22" fmla="*/ 558709 h 1371600"/>
              <a:gd name="connsiteX23" fmla="*/ 2148002 w 6698294"/>
              <a:gd name="connsiteY23" fmla="*/ 526473 h 1371600"/>
              <a:gd name="connsiteX24" fmla="*/ 2189018 w 6698294"/>
              <a:gd name="connsiteY24" fmla="*/ 484909 h 1371600"/>
              <a:gd name="connsiteX25" fmla="*/ 2272145 w 6698294"/>
              <a:gd name="connsiteY25" fmla="*/ 429491 h 1371600"/>
              <a:gd name="connsiteX26" fmla="*/ 2309182 w 6698294"/>
              <a:gd name="connsiteY26" fmla="*/ 396981 h 1371600"/>
              <a:gd name="connsiteX27" fmla="*/ 2337166 w 6698294"/>
              <a:gd name="connsiteY27" fmla="*/ 374073 h 1371600"/>
              <a:gd name="connsiteX28" fmla="*/ 2360348 w 6698294"/>
              <a:gd name="connsiteY28" fmla="*/ 346364 h 1371600"/>
              <a:gd name="connsiteX29" fmla="*/ 2396836 w 6698294"/>
              <a:gd name="connsiteY29" fmla="*/ 304800 h 1371600"/>
              <a:gd name="connsiteX30" fmla="*/ 2438400 w 6698294"/>
              <a:gd name="connsiteY30" fmla="*/ 277091 h 1371600"/>
              <a:gd name="connsiteX31" fmla="*/ 2507672 w 6698294"/>
              <a:gd name="connsiteY31" fmla="*/ 207818 h 1371600"/>
              <a:gd name="connsiteX32" fmla="*/ 2545259 w 6698294"/>
              <a:gd name="connsiteY32" fmla="*/ 170781 h 1371600"/>
              <a:gd name="connsiteX33" fmla="*/ 2590800 w 6698294"/>
              <a:gd name="connsiteY33" fmla="*/ 124691 h 1371600"/>
              <a:gd name="connsiteX34" fmla="*/ 2757054 w 6698294"/>
              <a:gd name="connsiteY34" fmla="*/ 41564 h 1371600"/>
              <a:gd name="connsiteX35" fmla="*/ 2937163 w 6698294"/>
              <a:gd name="connsiteY35" fmla="*/ 27709 h 1371600"/>
              <a:gd name="connsiteX36" fmla="*/ 3158836 w 6698294"/>
              <a:gd name="connsiteY36" fmla="*/ 41564 h 1371600"/>
              <a:gd name="connsiteX37" fmla="*/ 3463636 w 6698294"/>
              <a:gd name="connsiteY37" fmla="*/ 55418 h 1371600"/>
              <a:gd name="connsiteX38" fmla="*/ 3546763 w 6698294"/>
              <a:gd name="connsiteY38" fmla="*/ 83127 h 1371600"/>
              <a:gd name="connsiteX39" fmla="*/ 3588327 w 6698294"/>
              <a:gd name="connsiteY39" fmla="*/ 110836 h 1371600"/>
              <a:gd name="connsiteX40" fmla="*/ 3629891 w 6698294"/>
              <a:gd name="connsiteY40" fmla="*/ 124691 h 1371600"/>
              <a:gd name="connsiteX41" fmla="*/ 3699163 w 6698294"/>
              <a:gd name="connsiteY41" fmla="*/ 180109 h 1371600"/>
              <a:gd name="connsiteX42" fmla="*/ 3740727 w 6698294"/>
              <a:gd name="connsiteY42" fmla="*/ 221673 h 1371600"/>
              <a:gd name="connsiteX43" fmla="*/ 3782291 w 6698294"/>
              <a:gd name="connsiteY43" fmla="*/ 249382 h 1371600"/>
              <a:gd name="connsiteX44" fmla="*/ 3823305 w 6698294"/>
              <a:gd name="connsiteY44" fmla="*/ 309052 h 1371600"/>
              <a:gd name="connsiteX45" fmla="*/ 3888052 w 6698294"/>
              <a:gd name="connsiteY45" fmla="*/ 373799 h 1371600"/>
              <a:gd name="connsiteX46" fmla="*/ 3962400 w 6698294"/>
              <a:gd name="connsiteY46" fmla="*/ 471055 h 1371600"/>
              <a:gd name="connsiteX47" fmla="*/ 3995184 w 6698294"/>
              <a:gd name="connsiteY47" fmla="*/ 503291 h 1371600"/>
              <a:gd name="connsiteX48" fmla="*/ 4031672 w 6698294"/>
              <a:gd name="connsiteY48" fmla="*/ 540327 h 1371600"/>
              <a:gd name="connsiteX49" fmla="*/ 4087365 w 6698294"/>
              <a:gd name="connsiteY49" fmla="*/ 586418 h 1371600"/>
              <a:gd name="connsiteX50" fmla="*/ 4142509 w 6698294"/>
              <a:gd name="connsiteY50" fmla="*/ 632233 h 1371600"/>
              <a:gd name="connsiteX51" fmla="*/ 4193675 w 6698294"/>
              <a:gd name="connsiteY51" fmla="*/ 687926 h 1371600"/>
              <a:gd name="connsiteX52" fmla="*/ 4248544 w 6698294"/>
              <a:gd name="connsiteY52" fmla="*/ 743069 h 1371600"/>
              <a:gd name="connsiteX53" fmla="*/ 4286130 w 6698294"/>
              <a:gd name="connsiteY53" fmla="*/ 794236 h 1371600"/>
              <a:gd name="connsiteX54" fmla="*/ 4322891 w 6698294"/>
              <a:gd name="connsiteY54" fmla="*/ 849380 h 1371600"/>
              <a:gd name="connsiteX55" fmla="*/ 4364182 w 6698294"/>
              <a:gd name="connsiteY55" fmla="*/ 890669 h 1371600"/>
              <a:gd name="connsiteX56" fmla="*/ 4419600 w 6698294"/>
              <a:gd name="connsiteY56" fmla="*/ 960216 h 1371600"/>
              <a:gd name="connsiteX57" fmla="*/ 4502727 w 6698294"/>
              <a:gd name="connsiteY57" fmla="*/ 1066800 h 1371600"/>
              <a:gd name="connsiteX58" fmla="*/ 4568021 w 6698294"/>
              <a:gd name="connsiteY58" fmla="*/ 1126744 h 1371600"/>
              <a:gd name="connsiteX59" fmla="*/ 4668982 w 6698294"/>
              <a:gd name="connsiteY59" fmla="*/ 1214124 h 1371600"/>
              <a:gd name="connsiteX60" fmla="*/ 4752109 w 6698294"/>
              <a:gd name="connsiteY60" fmla="*/ 1274618 h 1371600"/>
              <a:gd name="connsiteX61" fmla="*/ 4835511 w 6698294"/>
              <a:gd name="connsiteY61" fmla="*/ 1311381 h 1371600"/>
              <a:gd name="connsiteX62" fmla="*/ 4890654 w 6698294"/>
              <a:gd name="connsiteY62" fmla="*/ 1330036 h 1371600"/>
              <a:gd name="connsiteX63" fmla="*/ 4932218 w 6698294"/>
              <a:gd name="connsiteY63" fmla="*/ 1343891 h 1371600"/>
              <a:gd name="connsiteX64" fmla="*/ 5056909 w 6698294"/>
              <a:gd name="connsiteY64" fmla="*/ 1371600 h 1371600"/>
              <a:gd name="connsiteX65" fmla="*/ 5583382 w 6698294"/>
              <a:gd name="connsiteY65" fmla="*/ 1357746 h 1371600"/>
              <a:gd name="connsiteX66" fmla="*/ 5638800 w 6698294"/>
              <a:gd name="connsiteY66" fmla="*/ 1343891 h 1371600"/>
              <a:gd name="connsiteX67" fmla="*/ 5763491 w 6698294"/>
              <a:gd name="connsiteY67" fmla="*/ 1316182 h 1371600"/>
              <a:gd name="connsiteX68" fmla="*/ 5805054 w 6698294"/>
              <a:gd name="connsiteY68" fmla="*/ 1302327 h 1371600"/>
              <a:gd name="connsiteX69" fmla="*/ 5888182 w 6698294"/>
              <a:gd name="connsiteY69" fmla="*/ 1246909 h 1371600"/>
              <a:gd name="connsiteX70" fmla="*/ 5915891 w 6698294"/>
              <a:gd name="connsiteY70" fmla="*/ 1205346 h 1371600"/>
              <a:gd name="connsiteX71" fmla="*/ 5943600 w 6698294"/>
              <a:gd name="connsiteY71" fmla="*/ 1177636 h 1371600"/>
              <a:gd name="connsiteX72" fmla="*/ 5999018 w 6698294"/>
              <a:gd name="connsiteY72" fmla="*/ 1094509 h 1371600"/>
              <a:gd name="connsiteX73" fmla="*/ 6054436 w 6698294"/>
              <a:gd name="connsiteY73" fmla="*/ 1025236 h 1371600"/>
              <a:gd name="connsiteX74" fmla="*/ 6096000 w 6698294"/>
              <a:gd name="connsiteY74" fmla="*/ 997527 h 1371600"/>
              <a:gd name="connsiteX75" fmla="*/ 6151418 w 6698294"/>
              <a:gd name="connsiteY75" fmla="*/ 914400 h 1371600"/>
              <a:gd name="connsiteX76" fmla="*/ 6202310 w 6698294"/>
              <a:gd name="connsiteY76" fmla="*/ 825923 h 1371600"/>
              <a:gd name="connsiteX77" fmla="*/ 6239346 w 6698294"/>
              <a:gd name="connsiteY77" fmla="*/ 734840 h 1371600"/>
              <a:gd name="connsiteX78" fmla="*/ 6289963 w 6698294"/>
              <a:gd name="connsiteY78" fmla="*/ 637309 h 1371600"/>
              <a:gd name="connsiteX79" fmla="*/ 6317672 w 6698294"/>
              <a:gd name="connsiteY79" fmla="*/ 595746 h 1371600"/>
              <a:gd name="connsiteX80" fmla="*/ 6331527 w 6698294"/>
              <a:gd name="connsiteY80" fmla="*/ 554182 h 1371600"/>
              <a:gd name="connsiteX81" fmla="*/ 6359236 w 6698294"/>
              <a:gd name="connsiteY81" fmla="*/ 512618 h 1371600"/>
              <a:gd name="connsiteX82" fmla="*/ 6373091 w 6698294"/>
              <a:gd name="connsiteY82" fmla="*/ 471055 h 1371600"/>
              <a:gd name="connsiteX83" fmla="*/ 6405600 w 6698294"/>
              <a:gd name="connsiteY83" fmla="*/ 420712 h 1371600"/>
              <a:gd name="connsiteX84" fmla="*/ 6446616 w 6698294"/>
              <a:gd name="connsiteY84" fmla="*/ 361041 h 1371600"/>
              <a:gd name="connsiteX85" fmla="*/ 6497782 w 6698294"/>
              <a:gd name="connsiteY85" fmla="*/ 318655 h 1371600"/>
              <a:gd name="connsiteX86" fmla="*/ 6548399 w 6698294"/>
              <a:gd name="connsiteY86" fmla="*/ 268586 h 1371600"/>
              <a:gd name="connsiteX87" fmla="*/ 6603816 w 6698294"/>
              <a:gd name="connsiteY87" fmla="*/ 167901 h 1371600"/>
              <a:gd name="connsiteX88" fmla="*/ 6658412 w 6698294"/>
              <a:gd name="connsiteY88" fmla="*/ 135390 h 1371600"/>
              <a:gd name="connsiteX89" fmla="*/ 6650182 w 6698294"/>
              <a:gd name="connsiteY89" fmla="*/ 180109 h 1371600"/>
              <a:gd name="connsiteX90" fmla="*/ 6696547 w 6698294"/>
              <a:gd name="connsiteY90" fmla="*/ 119547 h 1371600"/>
              <a:gd name="connsiteX91" fmla="*/ 6691745 w 6698294"/>
              <a:gd name="connsiteY91" fmla="*/ 166255 h 1371600"/>
              <a:gd name="connsiteX0" fmla="*/ 0 w 6698294"/>
              <a:gd name="connsiteY0" fmla="*/ 0 h 1371600"/>
              <a:gd name="connsiteX1" fmla="*/ 69272 w 6698294"/>
              <a:gd name="connsiteY1" fmla="*/ 13855 h 1371600"/>
              <a:gd name="connsiteX2" fmla="*/ 110836 w 6698294"/>
              <a:gd name="connsiteY2" fmla="*/ 27709 h 1371600"/>
              <a:gd name="connsiteX3" fmla="*/ 277091 w 6698294"/>
              <a:gd name="connsiteY3" fmla="*/ 41564 h 1371600"/>
              <a:gd name="connsiteX4" fmla="*/ 360218 w 6698294"/>
              <a:gd name="connsiteY4" fmla="*/ 69273 h 1371600"/>
              <a:gd name="connsiteX5" fmla="*/ 401782 w 6698294"/>
              <a:gd name="connsiteY5" fmla="*/ 83127 h 1371600"/>
              <a:gd name="connsiteX6" fmla="*/ 512618 w 6698294"/>
              <a:gd name="connsiteY6" fmla="*/ 180109 h 1371600"/>
              <a:gd name="connsiteX7" fmla="*/ 554182 w 6698294"/>
              <a:gd name="connsiteY7" fmla="*/ 221673 h 1371600"/>
              <a:gd name="connsiteX8" fmla="*/ 595745 w 6698294"/>
              <a:gd name="connsiteY8" fmla="*/ 249382 h 1371600"/>
              <a:gd name="connsiteX9" fmla="*/ 678872 w 6698294"/>
              <a:gd name="connsiteY9" fmla="*/ 332509 h 1371600"/>
              <a:gd name="connsiteX10" fmla="*/ 706582 w 6698294"/>
              <a:gd name="connsiteY10" fmla="*/ 360218 h 1371600"/>
              <a:gd name="connsiteX11" fmla="*/ 748145 w 6698294"/>
              <a:gd name="connsiteY11" fmla="*/ 374073 h 1371600"/>
              <a:gd name="connsiteX12" fmla="*/ 775854 w 6698294"/>
              <a:gd name="connsiteY12" fmla="*/ 415636 h 1371600"/>
              <a:gd name="connsiteX13" fmla="*/ 858982 w 6698294"/>
              <a:gd name="connsiteY13" fmla="*/ 457200 h 1371600"/>
              <a:gd name="connsiteX14" fmla="*/ 900545 w 6698294"/>
              <a:gd name="connsiteY14" fmla="*/ 498764 h 1371600"/>
              <a:gd name="connsiteX15" fmla="*/ 942109 w 6698294"/>
              <a:gd name="connsiteY15" fmla="*/ 512618 h 1371600"/>
              <a:gd name="connsiteX16" fmla="*/ 1066800 w 6698294"/>
              <a:gd name="connsiteY16" fmla="*/ 568036 h 1371600"/>
              <a:gd name="connsiteX17" fmla="*/ 1191491 w 6698294"/>
              <a:gd name="connsiteY17" fmla="*/ 609600 h 1371600"/>
              <a:gd name="connsiteX18" fmla="*/ 1330036 w 6698294"/>
              <a:gd name="connsiteY18" fmla="*/ 623455 h 1371600"/>
              <a:gd name="connsiteX19" fmla="*/ 1620982 w 6698294"/>
              <a:gd name="connsiteY19" fmla="*/ 651164 h 1371600"/>
              <a:gd name="connsiteX20" fmla="*/ 1925782 w 6698294"/>
              <a:gd name="connsiteY20" fmla="*/ 637309 h 1371600"/>
              <a:gd name="connsiteX21" fmla="*/ 2027839 w 6698294"/>
              <a:gd name="connsiteY21" fmla="*/ 599998 h 1371600"/>
              <a:gd name="connsiteX22" fmla="*/ 2106439 w 6698294"/>
              <a:gd name="connsiteY22" fmla="*/ 558709 h 1371600"/>
              <a:gd name="connsiteX23" fmla="*/ 2148002 w 6698294"/>
              <a:gd name="connsiteY23" fmla="*/ 526473 h 1371600"/>
              <a:gd name="connsiteX24" fmla="*/ 2189018 w 6698294"/>
              <a:gd name="connsiteY24" fmla="*/ 484909 h 1371600"/>
              <a:gd name="connsiteX25" fmla="*/ 2272145 w 6698294"/>
              <a:gd name="connsiteY25" fmla="*/ 429491 h 1371600"/>
              <a:gd name="connsiteX26" fmla="*/ 2309182 w 6698294"/>
              <a:gd name="connsiteY26" fmla="*/ 396981 h 1371600"/>
              <a:gd name="connsiteX27" fmla="*/ 2337166 w 6698294"/>
              <a:gd name="connsiteY27" fmla="*/ 374073 h 1371600"/>
              <a:gd name="connsiteX28" fmla="*/ 2360348 w 6698294"/>
              <a:gd name="connsiteY28" fmla="*/ 346364 h 1371600"/>
              <a:gd name="connsiteX29" fmla="*/ 2396836 w 6698294"/>
              <a:gd name="connsiteY29" fmla="*/ 304800 h 1371600"/>
              <a:gd name="connsiteX30" fmla="*/ 2438400 w 6698294"/>
              <a:gd name="connsiteY30" fmla="*/ 277091 h 1371600"/>
              <a:gd name="connsiteX31" fmla="*/ 2507672 w 6698294"/>
              <a:gd name="connsiteY31" fmla="*/ 207818 h 1371600"/>
              <a:gd name="connsiteX32" fmla="*/ 2545259 w 6698294"/>
              <a:gd name="connsiteY32" fmla="*/ 170781 h 1371600"/>
              <a:gd name="connsiteX33" fmla="*/ 2590800 w 6698294"/>
              <a:gd name="connsiteY33" fmla="*/ 124691 h 1371600"/>
              <a:gd name="connsiteX34" fmla="*/ 2757054 w 6698294"/>
              <a:gd name="connsiteY34" fmla="*/ 41564 h 1371600"/>
              <a:gd name="connsiteX35" fmla="*/ 2937163 w 6698294"/>
              <a:gd name="connsiteY35" fmla="*/ 27709 h 1371600"/>
              <a:gd name="connsiteX36" fmla="*/ 3158836 w 6698294"/>
              <a:gd name="connsiteY36" fmla="*/ 41564 h 1371600"/>
              <a:gd name="connsiteX37" fmla="*/ 3463636 w 6698294"/>
              <a:gd name="connsiteY37" fmla="*/ 55418 h 1371600"/>
              <a:gd name="connsiteX38" fmla="*/ 3546763 w 6698294"/>
              <a:gd name="connsiteY38" fmla="*/ 83127 h 1371600"/>
              <a:gd name="connsiteX39" fmla="*/ 3588327 w 6698294"/>
              <a:gd name="connsiteY39" fmla="*/ 110836 h 1371600"/>
              <a:gd name="connsiteX40" fmla="*/ 3629891 w 6698294"/>
              <a:gd name="connsiteY40" fmla="*/ 124691 h 1371600"/>
              <a:gd name="connsiteX41" fmla="*/ 3699163 w 6698294"/>
              <a:gd name="connsiteY41" fmla="*/ 180109 h 1371600"/>
              <a:gd name="connsiteX42" fmla="*/ 3740727 w 6698294"/>
              <a:gd name="connsiteY42" fmla="*/ 221673 h 1371600"/>
              <a:gd name="connsiteX43" fmla="*/ 3782291 w 6698294"/>
              <a:gd name="connsiteY43" fmla="*/ 249382 h 1371600"/>
              <a:gd name="connsiteX44" fmla="*/ 3823305 w 6698294"/>
              <a:gd name="connsiteY44" fmla="*/ 309052 h 1371600"/>
              <a:gd name="connsiteX45" fmla="*/ 3888052 w 6698294"/>
              <a:gd name="connsiteY45" fmla="*/ 373799 h 1371600"/>
              <a:gd name="connsiteX46" fmla="*/ 3962400 w 6698294"/>
              <a:gd name="connsiteY46" fmla="*/ 471055 h 1371600"/>
              <a:gd name="connsiteX47" fmla="*/ 3995184 w 6698294"/>
              <a:gd name="connsiteY47" fmla="*/ 503291 h 1371600"/>
              <a:gd name="connsiteX48" fmla="*/ 4031672 w 6698294"/>
              <a:gd name="connsiteY48" fmla="*/ 540327 h 1371600"/>
              <a:gd name="connsiteX49" fmla="*/ 4087365 w 6698294"/>
              <a:gd name="connsiteY49" fmla="*/ 586418 h 1371600"/>
              <a:gd name="connsiteX50" fmla="*/ 4142509 w 6698294"/>
              <a:gd name="connsiteY50" fmla="*/ 632233 h 1371600"/>
              <a:gd name="connsiteX51" fmla="*/ 4193675 w 6698294"/>
              <a:gd name="connsiteY51" fmla="*/ 687926 h 1371600"/>
              <a:gd name="connsiteX52" fmla="*/ 4248544 w 6698294"/>
              <a:gd name="connsiteY52" fmla="*/ 743069 h 1371600"/>
              <a:gd name="connsiteX53" fmla="*/ 4286130 w 6698294"/>
              <a:gd name="connsiteY53" fmla="*/ 794236 h 1371600"/>
              <a:gd name="connsiteX54" fmla="*/ 4322891 w 6698294"/>
              <a:gd name="connsiteY54" fmla="*/ 849380 h 1371600"/>
              <a:gd name="connsiteX55" fmla="*/ 4364182 w 6698294"/>
              <a:gd name="connsiteY55" fmla="*/ 890669 h 1371600"/>
              <a:gd name="connsiteX56" fmla="*/ 4419600 w 6698294"/>
              <a:gd name="connsiteY56" fmla="*/ 960216 h 1371600"/>
              <a:gd name="connsiteX57" fmla="*/ 4502727 w 6698294"/>
              <a:gd name="connsiteY57" fmla="*/ 1066800 h 1371600"/>
              <a:gd name="connsiteX58" fmla="*/ 4568021 w 6698294"/>
              <a:gd name="connsiteY58" fmla="*/ 1126744 h 1371600"/>
              <a:gd name="connsiteX59" fmla="*/ 4668982 w 6698294"/>
              <a:gd name="connsiteY59" fmla="*/ 1214124 h 1371600"/>
              <a:gd name="connsiteX60" fmla="*/ 4752109 w 6698294"/>
              <a:gd name="connsiteY60" fmla="*/ 1274618 h 1371600"/>
              <a:gd name="connsiteX61" fmla="*/ 4835511 w 6698294"/>
              <a:gd name="connsiteY61" fmla="*/ 1311381 h 1371600"/>
              <a:gd name="connsiteX62" fmla="*/ 4890654 w 6698294"/>
              <a:gd name="connsiteY62" fmla="*/ 1330036 h 1371600"/>
              <a:gd name="connsiteX63" fmla="*/ 4932218 w 6698294"/>
              <a:gd name="connsiteY63" fmla="*/ 1343891 h 1371600"/>
              <a:gd name="connsiteX64" fmla="*/ 5056909 w 6698294"/>
              <a:gd name="connsiteY64" fmla="*/ 1371600 h 1371600"/>
              <a:gd name="connsiteX65" fmla="*/ 5583382 w 6698294"/>
              <a:gd name="connsiteY65" fmla="*/ 1357746 h 1371600"/>
              <a:gd name="connsiteX66" fmla="*/ 5638800 w 6698294"/>
              <a:gd name="connsiteY66" fmla="*/ 1343891 h 1371600"/>
              <a:gd name="connsiteX67" fmla="*/ 5763491 w 6698294"/>
              <a:gd name="connsiteY67" fmla="*/ 1316182 h 1371600"/>
              <a:gd name="connsiteX68" fmla="*/ 5805054 w 6698294"/>
              <a:gd name="connsiteY68" fmla="*/ 1302327 h 1371600"/>
              <a:gd name="connsiteX69" fmla="*/ 5888182 w 6698294"/>
              <a:gd name="connsiteY69" fmla="*/ 1246909 h 1371600"/>
              <a:gd name="connsiteX70" fmla="*/ 5915891 w 6698294"/>
              <a:gd name="connsiteY70" fmla="*/ 1205346 h 1371600"/>
              <a:gd name="connsiteX71" fmla="*/ 5943600 w 6698294"/>
              <a:gd name="connsiteY71" fmla="*/ 1177636 h 1371600"/>
              <a:gd name="connsiteX72" fmla="*/ 5999018 w 6698294"/>
              <a:gd name="connsiteY72" fmla="*/ 1094509 h 1371600"/>
              <a:gd name="connsiteX73" fmla="*/ 6054436 w 6698294"/>
              <a:gd name="connsiteY73" fmla="*/ 1025236 h 1371600"/>
              <a:gd name="connsiteX74" fmla="*/ 6096000 w 6698294"/>
              <a:gd name="connsiteY74" fmla="*/ 997527 h 1371600"/>
              <a:gd name="connsiteX75" fmla="*/ 6151418 w 6698294"/>
              <a:gd name="connsiteY75" fmla="*/ 914400 h 1371600"/>
              <a:gd name="connsiteX76" fmla="*/ 6202310 w 6698294"/>
              <a:gd name="connsiteY76" fmla="*/ 825923 h 1371600"/>
              <a:gd name="connsiteX77" fmla="*/ 6239346 w 6698294"/>
              <a:gd name="connsiteY77" fmla="*/ 734840 h 1371600"/>
              <a:gd name="connsiteX78" fmla="*/ 6289963 w 6698294"/>
              <a:gd name="connsiteY78" fmla="*/ 637309 h 1371600"/>
              <a:gd name="connsiteX79" fmla="*/ 6317672 w 6698294"/>
              <a:gd name="connsiteY79" fmla="*/ 595746 h 1371600"/>
              <a:gd name="connsiteX80" fmla="*/ 6331527 w 6698294"/>
              <a:gd name="connsiteY80" fmla="*/ 554182 h 1371600"/>
              <a:gd name="connsiteX81" fmla="*/ 6359236 w 6698294"/>
              <a:gd name="connsiteY81" fmla="*/ 512618 h 1371600"/>
              <a:gd name="connsiteX82" fmla="*/ 6373091 w 6698294"/>
              <a:gd name="connsiteY82" fmla="*/ 471055 h 1371600"/>
              <a:gd name="connsiteX83" fmla="*/ 6405600 w 6698294"/>
              <a:gd name="connsiteY83" fmla="*/ 420712 h 1371600"/>
              <a:gd name="connsiteX84" fmla="*/ 6446616 w 6698294"/>
              <a:gd name="connsiteY84" fmla="*/ 361041 h 1371600"/>
              <a:gd name="connsiteX85" fmla="*/ 6497782 w 6698294"/>
              <a:gd name="connsiteY85" fmla="*/ 318655 h 1371600"/>
              <a:gd name="connsiteX86" fmla="*/ 6548399 w 6698294"/>
              <a:gd name="connsiteY86" fmla="*/ 268586 h 1371600"/>
              <a:gd name="connsiteX87" fmla="*/ 6603816 w 6698294"/>
              <a:gd name="connsiteY87" fmla="*/ 167901 h 1371600"/>
              <a:gd name="connsiteX88" fmla="*/ 6658412 w 6698294"/>
              <a:gd name="connsiteY88" fmla="*/ 135390 h 1371600"/>
              <a:gd name="connsiteX89" fmla="*/ 6677343 w 6698294"/>
              <a:gd name="connsiteY89" fmla="*/ 80521 h 1371600"/>
              <a:gd name="connsiteX90" fmla="*/ 6696547 w 6698294"/>
              <a:gd name="connsiteY90" fmla="*/ 119547 h 1371600"/>
              <a:gd name="connsiteX91" fmla="*/ 6691745 w 6698294"/>
              <a:gd name="connsiteY91" fmla="*/ 166255 h 1371600"/>
              <a:gd name="connsiteX0" fmla="*/ 0 w 6714379"/>
              <a:gd name="connsiteY0" fmla="*/ 0 h 1371600"/>
              <a:gd name="connsiteX1" fmla="*/ 69272 w 6714379"/>
              <a:gd name="connsiteY1" fmla="*/ 13855 h 1371600"/>
              <a:gd name="connsiteX2" fmla="*/ 110836 w 6714379"/>
              <a:gd name="connsiteY2" fmla="*/ 27709 h 1371600"/>
              <a:gd name="connsiteX3" fmla="*/ 277091 w 6714379"/>
              <a:gd name="connsiteY3" fmla="*/ 41564 h 1371600"/>
              <a:gd name="connsiteX4" fmla="*/ 360218 w 6714379"/>
              <a:gd name="connsiteY4" fmla="*/ 69273 h 1371600"/>
              <a:gd name="connsiteX5" fmla="*/ 401782 w 6714379"/>
              <a:gd name="connsiteY5" fmla="*/ 83127 h 1371600"/>
              <a:gd name="connsiteX6" fmla="*/ 512618 w 6714379"/>
              <a:gd name="connsiteY6" fmla="*/ 180109 h 1371600"/>
              <a:gd name="connsiteX7" fmla="*/ 554182 w 6714379"/>
              <a:gd name="connsiteY7" fmla="*/ 221673 h 1371600"/>
              <a:gd name="connsiteX8" fmla="*/ 595745 w 6714379"/>
              <a:gd name="connsiteY8" fmla="*/ 249382 h 1371600"/>
              <a:gd name="connsiteX9" fmla="*/ 678872 w 6714379"/>
              <a:gd name="connsiteY9" fmla="*/ 332509 h 1371600"/>
              <a:gd name="connsiteX10" fmla="*/ 706582 w 6714379"/>
              <a:gd name="connsiteY10" fmla="*/ 360218 h 1371600"/>
              <a:gd name="connsiteX11" fmla="*/ 748145 w 6714379"/>
              <a:gd name="connsiteY11" fmla="*/ 374073 h 1371600"/>
              <a:gd name="connsiteX12" fmla="*/ 775854 w 6714379"/>
              <a:gd name="connsiteY12" fmla="*/ 415636 h 1371600"/>
              <a:gd name="connsiteX13" fmla="*/ 858982 w 6714379"/>
              <a:gd name="connsiteY13" fmla="*/ 457200 h 1371600"/>
              <a:gd name="connsiteX14" fmla="*/ 900545 w 6714379"/>
              <a:gd name="connsiteY14" fmla="*/ 498764 h 1371600"/>
              <a:gd name="connsiteX15" fmla="*/ 942109 w 6714379"/>
              <a:gd name="connsiteY15" fmla="*/ 512618 h 1371600"/>
              <a:gd name="connsiteX16" fmla="*/ 1066800 w 6714379"/>
              <a:gd name="connsiteY16" fmla="*/ 568036 h 1371600"/>
              <a:gd name="connsiteX17" fmla="*/ 1191491 w 6714379"/>
              <a:gd name="connsiteY17" fmla="*/ 609600 h 1371600"/>
              <a:gd name="connsiteX18" fmla="*/ 1330036 w 6714379"/>
              <a:gd name="connsiteY18" fmla="*/ 623455 h 1371600"/>
              <a:gd name="connsiteX19" fmla="*/ 1620982 w 6714379"/>
              <a:gd name="connsiteY19" fmla="*/ 651164 h 1371600"/>
              <a:gd name="connsiteX20" fmla="*/ 1925782 w 6714379"/>
              <a:gd name="connsiteY20" fmla="*/ 637309 h 1371600"/>
              <a:gd name="connsiteX21" fmla="*/ 2027839 w 6714379"/>
              <a:gd name="connsiteY21" fmla="*/ 599998 h 1371600"/>
              <a:gd name="connsiteX22" fmla="*/ 2106439 w 6714379"/>
              <a:gd name="connsiteY22" fmla="*/ 558709 h 1371600"/>
              <a:gd name="connsiteX23" fmla="*/ 2148002 w 6714379"/>
              <a:gd name="connsiteY23" fmla="*/ 526473 h 1371600"/>
              <a:gd name="connsiteX24" fmla="*/ 2189018 w 6714379"/>
              <a:gd name="connsiteY24" fmla="*/ 484909 h 1371600"/>
              <a:gd name="connsiteX25" fmla="*/ 2272145 w 6714379"/>
              <a:gd name="connsiteY25" fmla="*/ 429491 h 1371600"/>
              <a:gd name="connsiteX26" fmla="*/ 2309182 w 6714379"/>
              <a:gd name="connsiteY26" fmla="*/ 396981 h 1371600"/>
              <a:gd name="connsiteX27" fmla="*/ 2337166 w 6714379"/>
              <a:gd name="connsiteY27" fmla="*/ 374073 h 1371600"/>
              <a:gd name="connsiteX28" fmla="*/ 2360348 w 6714379"/>
              <a:gd name="connsiteY28" fmla="*/ 346364 h 1371600"/>
              <a:gd name="connsiteX29" fmla="*/ 2396836 w 6714379"/>
              <a:gd name="connsiteY29" fmla="*/ 304800 h 1371600"/>
              <a:gd name="connsiteX30" fmla="*/ 2438400 w 6714379"/>
              <a:gd name="connsiteY30" fmla="*/ 277091 h 1371600"/>
              <a:gd name="connsiteX31" fmla="*/ 2507672 w 6714379"/>
              <a:gd name="connsiteY31" fmla="*/ 207818 h 1371600"/>
              <a:gd name="connsiteX32" fmla="*/ 2545259 w 6714379"/>
              <a:gd name="connsiteY32" fmla="*/ 170781 h 1371600"/>
              <a:gd name="connsiteX33" fmla="*/ 2590800 w 6714379"/>
              <a:gd name="connsiteY33" fmla="*/ 124691 h 1371600"/>
              <a:gd name="connsiteX34" fmla="*/ 2757054 w 6714379"/>
              <a:gd name="connsiteY34" fmla="*/ 41564 h 1371600"/>
              <a:gd name="connsiteX35" fmla="*/ 2937163 w 6714379"/>
              <a:gd name="connsiteY35" fmla="*/ 27709 h 1371600"/>
              <a:gd name="connsiteX36" fmla="*/ 3158836 w 6714379"/>
              <a:gd name="connsiteY36" fmla="*/ 41564 h 1371600"/>
              <a:gd name="connsiteX37" fmla="*/ 3463636 w 6714379"/>
              <a:gd name="connsiteY37" fmla="*/ 55418 h 1371600"/>
              <a:gd name="connsiteX38" fmla="*/ 3546763 w 6714379"/>
              <a:gd name="connsiteY38" fmla="*/ 83127 h 1371600"/>
              <a:gd name="connsiteX39" fmla="*/ 3588327 w 6714379"/>
              <a:gd name="connsiteY39" fmla="*/ 110836 h 1371600"/>
              <a:gd name="connsiteX40" fmla="*/ 3629891 w 6714379"/>
              <a:gd name="connsiteY40" fmla="*/ 124691 h 1371600"/>
              <a:gd name="connsiteX41" fmla="*/ 3699163 w 6714379"/>
              <a:gd name="connsiteY41" fmla="*/ 180109 h 1371600"/>
              <a:gd name="connsiteX42" fmla="*/ 3740727 w 6714379"/>
              <a:gd name="connsiteY42" fmla="*/ 221673 h 1371600"/>
              <a:gd name="connsiteX43" fmla="*/ 3782291 w 6714379"/>
              <a:gd name="connsiteY43" fmla="*/ 249382 h 1371600"/>
              <a:gd name="connsiteX44" fmla="*/ 3823305 w 6714379"/>
              <a:gd name="connsiteY44" fmla="*/ 309052 h 1371600"/>
              <a:gd name="connsiteX45" fmla="*/ 3888052 w 6714379"/>
              <a:gd name="connsiteY45" fmla="*/ 373799 h 1371600"/>
              <a:gd name="connsiteX46" fmla="*/ 3962400 w 6714379"/>
              <a:gd name="connsiteY46" fmla="*/ 471055 h 1371600"/>
              <a:gd name="connsiteX47" fmla="*/ 3995184 w 6714379"/>
              <a:gd name="connsiteY47" fmla="*/ 503291 h 1371600"/>
              <a:gd name="connsiteX48" fmla="*/ 4031672 w 6714379"/>
              <a:gd name="connsiteY48" fmla="*/ 540327 h 1371600"/>
              <a:gd name="connsiteX49" fmla="*/ 4087365 w 6714379"/>
              <a:gd name="connsiteY49" fmla="*/ 586418 h 1371600"/>
              <a:gd name="connsiteX50" fmla="*/ 4142509 w 6714379"/>
              <a:gd name="connsiteY50" fmla="*/ 632233 h 1371600"/>
              <a:gd name="connsiteX51" fmla="*/ 4193675 w 6714379"/>
              <a:gd name="connsiteY51" fmla="*/ 687926 h 1371600"/>
              <a:gd name="connsiteX52" fmla="*/ 4248544 w 6714379"/>
              <a:gd name="connsiteY52" fmla="*/ 743069 h 1371600"/>
              <a:gd name="connsiteX53" fmla="*/ 4286130 w 6714379"/>
              <a:gd name="connsiteY53" fmla="*/ 794236 h 1371600"/>
              <a:gd name="connsiteX54" fmla="*/ 4322891 w 6714379"/>
              <a:gd name="connsiteY54" fmla="*/ 849380 h 1371600"/>
              <a:gd name="connsiteX55" fmla="*/ 4364182 w 6714379"/>
              <a:gd name="connsiteY55" fmla="*/ 890669 h 1371600"/>
              <a:gd name="connsiteX56" fmla="*/ 4419600 w 6714379"/>
              <a:gd name="connsiteY56" fmla="*/ 960216 h 1371600"/>
              <a:gd name="connsiteX57" fmla="*/ 4502727 w 6714379"/>
              <a:gd name="connsiteY57" fmla="*/ 1066800 h 1371600"/>
              <a:gd name="connsiteX58" fmla="*/ 4568021 w 6714379"/>
              <a:gd name="connsiteY58" fmla="*/ 1126744 h 1371600"/>
              <a:gd name="connsiteX59" fmla="*/ 4668982 w 6714379"/>
              <a:gd name="connsiteY59" fmla="*/ 1214124 h 1371600"/>
              <a:gd name="connsiteX60" fmla="*/ 4752109 w 6714379"/>
              <a:gd name="connsiteY60" fmla="*/ 1274618 h 1371600"/>
              <a:gd name="connsiteX61" fmla="*/ 4835511 w 6714379"/>
              <a:gd name="connsiteY61" fmla="*/ 1311381 h 1371600"/>
              <a:gd name="connsiteX62" fmla="*/ 4890654 w 6714379"/>
              <a:gd name="connsiteY62" fmla="*/ 1330036 h 1371600"/>
              <a:gd name="connsiteX63" fmla="*/ 4932218 w 6714379"/>
              <a:gd name="connsiteY63" fmla="*/ 1343891 h 1371600"/>
              <a:gd name="connsiteX64" fmla="*/ 5056909 w 6714379"/>
              <a:gd name="connsiteY64" fmla="*/ 1371600 h 1371600"/>
              <a:gd name="connsiteX65" fmla="*/ 5583382 w 6714379"/>
              <a:gd name="connsiteY65" fmla="*/ 1357746 h 1371600"/>
              <a:gd name="connsiteX66" fmla="*/ 5638800 w 6714379"/>
              <a:gd name="connsiteY66" fmla="*/ 1343891 h 1371600"/>
              <a:gd name="connsiteX67" fmla="*/ 5763491 w 6714379"/>
              <a:gd name="connsiteY67" fmla="*/ 1316182 h 1371600"/>
              <a:gd name="connsiteX68" fmla="*/ 5805054 w 6714379"/>
              <a:gd name="connsiteY68" fmla="*/ 1302327 h 1371600"/>
              <a:gd name="connsiteX69" fmla="*/ 5888182 w 6714379"/>
              <a:gd name="connsiteY69" fmla="*/ 1246909 h 1371600"/>
              <a:gd name="connsiteX70" fmla="*/ 5915891 w 6714379"/>
              <a:gd name="connsiteY70" fmla="*/ 1205346 h 1371600"/>
              <a:gd name="connsiteX71" fmla="*/ 5943600 w 6714379"/>
              <a:gd name="connsiteY71" fmla="*/ 1177636 h 1371600"/>
              <a:gd name="connsiteX72" fmla="*/ 5999018 w 6714379"/>
              <a:gd name="connsiteY72" fmla="*/ 1094509 h 1371600"/>
              <a:gd name="connsiteX73" fmla="*/ 6054436 w 6714379"/>
              <a:gd name="connsiteY73" fmla="*/ 1025236 h 1371600"/>
              <a:gd name="connsiteX74" fmla="*/ 6096000 w 6714379"/>
              <a:gd name="connsiteY74" fmla="*/ 997527 h 1371600"/>
              <a:gd name="connsiteX75" fmla="*/ 6151418 w 6714379"/>
              <a:gd name="connsiteY75" fmla="*/ 914400 h 1371600"/>
              <a:gd name="connsiteX76" fmla="*/ 6202310 w 6714379"/>
              <a:gd name="connsiteY76" fmla="*/ 825923 h 1371600"/>
              <a:gd name="connsiteX77" fmla="*/ 6239346 w 6714379"/>
              <a:gd name="connsiteY77" fmla="*/ 734840 h 1371600"/>
              <a:gd name="connsiteX78" fmla="*/ 6289963 w 6714379"/>
              <a:gd name="connsiteY78" fmla="*/ 637309 h 1371600"/>
              <a:gd name="connsiteX79" fmla="*/ 6317672 w 6714379"/>
              <a:gd name="connsiteY79" fmla="*/ 595746 h 1371600"/>
              <a:gd name="connsiteX80" fmla="*/ 6331527 w 6714379"/>
              <a:gd name="connsiteY80" fmla="*/ 554182 h 1371600"/>
              <a:gd name="connsiteX81" fmla="*/ 6359236 w 6714379"/>
              <a:gd name="connsiteY81" fmla="*/ 512618 h 1371600"/>
              <a:gd name="connsiteX82" fmla="*/ 6373091 w 6714379"/>
              <a:gd name="connsiteY82" fmla="*/ 471055 h 1371600"/>
              <a:gd name="connsiteX83" fmla="*/ 6405600 w 6714379"/>
              <a:gd name="connsiteY83" fmla="*/ 420712 h 1371600"/>
              <a:gd name="connsiteX84" fmla="*/ 6446616 w 6714379"/>
              <a:gd name="connsiteY84" fmla="*/ 361041 h 1371600"/>
              <a:gd name="connsiteX85" fmla="*/ 6497782 w 6714379"/>
              <a:gd name="connsiteY85" fmla="*/ 318655 h 1371600"/>
              <a:gd name="connsiteX86" fmla="*/ 6548399 w 6714379"/>
              <a:gd name="connsiteY86" fmla="*/ 268586 h 1371600"/>
              <a:gd name="connsiteX87" fmla="*/ 6603816 w 6714379"/>
              <a:gd name="connsiteY87" fmla="*/ 167901 h 1371600"/>
              <a:gd name="connsiteX88" fmla="*/ 6658412 w 6714379"/>
              <a:gd name="connsiteY88" fmla="*/ 135390 h 1371600"/>
              <a:gd name="connsiteX89" fmla="*/ 6677343 w 6714379"/>
              <a:gd name="connsiteY89" fmla="*/ 80521 h 1371600"/>
              <a:gd name="connsiteX90" fmla="*/ 6696547 w 6714379"/>
              <a:gd name="connsiteY90" fmla="*/ 119547 h 1371600"/>
              <a:gd name="connsiteX91" fmla="*/ 6714379 w 6714379"/>
              <a:gd name="connsiteY91" fmla="*/ 89300 h 1371600"/>
              <a:gd name="connsiteX0" fmla="*/ 0 w 6742644"/>
              <a:gd name="connsiteY0" fmla="*/ 0 h 1371600"/>
              <a:gd name="connsiteX1" fmla="*/ 69272 w 6742644"/>
              <a:gd name="connsiteY1" fmla="*/ 13855 h 1371600"/>
              <a:gd name="connsiteX2" fmla="*/ 110836 w 6742644"/>
              <a:gd name="connsiteY2" fmla="*/ 27709 h 1371600"/>
              <a:gd name="connsiteX3" fmla="*/ 277091 w 6742644"/>
              <a:gd name="connsiteY3" fmla="*/ 41564 h 1371600"/>
              <a:gd name="connsiteX4" fmla="*/ 360218 w 6742644"/>
              <a:gd name="connsiteY4" fmla="*/ 69273 h 1371600"/>
              <a:gd name="connsiteX5" fmla="*/ 401782 w 6742644"/>
              <a:gd name="connsiteY5" fmla="*/ 83127 h 1371600"/>
              <a:gd name="connsiteX6" fmla="*/ 512618 w 6742644"/>
              <a:gd name="connsiteY6" fmla="*/ 180109 h 1371600"/>
              <a:gd name="connsiteX7" fmla="*/ 554182 w 6742644"/>
              <a:gd name="connsiteY7" fmla="*/ 221673 h 1371600"/>
              <a:gd name="connsiteX8" fmla="*/ 595745 w 6742644"/>
              <a:gd name="connsiteY8" fmla="*/ 249382 h 1371600"/>
              <a:gd name="connsiteX9" fmla="*/ 678872 w 6742644"/>
              <a:gd name="connsiteY9" fmla="*/ 332509 h 1371600"/>
              <a:gd name="connsiteX10" fmla="*/ 706582 w 6742644"/>
              <a:gd name="connsiteY10" fmla="*/ 360218 h 1371600"/>
              <a:gd name="connsiteX11" fmla="*/ 748145 w 6742644"/>
              <a:gd name="connsiteY11" fmla="*/ 374073 h 1371600"/>
              <a:gd name="connsiteX12" fmla="*/ 775854 w 6742644"/>
              <a:gd name="connsiteY12" fmla="*/ 415636 h 1371600"/>
              <a:gd name="connsiteX13" fmla="*/ 858982 w 6742644"/>
              <a:gd name="connsiteY13" fmla="*/ 457200 h 1371600"/>
              <a:gd name="connsiteX14" fmla="*/ 900545 w 6742644"/>
              <a:gd name="connsiteY14" fmla="*/ 498764 h 1371600"/>
              <a:gd name="connsiteX15" fmla="*/ 942109 w 6742644"/>
              <a:gd name="connsiteY15" fmla="*/ 512618 h 1371600"/>
              <a:gd name="connsiteX16" fmla="*/ 1066800 w 6742644"/>
              <a:gd name="connsiteY16" fmla="*/ 568036 h 1371600"/>
              <a:gd name="connsiteX17" fmla="*/ 1191491 w 6742644"/>
              <a:gd name="connsiteY17" fmla="*/ 609600 h 1371600"/>
              <a:gd name="connsiteX18" fmla="*/ 1330036 w 6742644"/>
              <a:gd name="connsiteY18" fmla="*/ 623455 h 1371600"/>
              <a:gd name="connsiteX19" fmla="*/ 1620982 w 6742644"/>
              <a:gd name="connsiteY19" fmla="*/ 651164 h 1371600"/>
              <a:gd name="connsiteX20" fmla="*/ 1925782 w 6742644"/>
              <a:gd name="connsiteY20" fmla="*/ 637309 h 1371600"/>
              <a:gd name="connsiteX21" fmla="*/ 2027839 w 6742644"/>
              <a:gd name="connsiteY21" fmla="*/ 599998 h 1371600"/>
              <a:gd name="connsiteX22" fmla="*/ 2106439 w 6742644"/>
              <a:gd name="connsiteY22" fmla="*/ 558709 h 1371600"/>
              <a:gd name="connsiteX23" fmla="*/ 2148002 w 6742644"/>
              <a:gd name="connsiteY23" fmla="*/ 526473 h 1371600"/>
              <a:gd name="connsiteX24" fmla="*/ 2189018 w 6742644"/>
              <a:gd name="connsiteY24" fmla="*/ 484909 h 1371600"/>
              <a:gd name="connsiteX25" fmla="*/ 2272145 w 6742644"/>
              <a:gd name="connsiteY25" fmla="*/ 429491 h 1371600"/>
              <a:gd name="connsiteX26" fmla="*/ 2309182 w 6742644"/>
              <a:gd name="connsiteY26" fmla="*/ 396981 h 1371600"/>
              <a:gd name="connsiteX27" fmla="*/ 2337166 w 6742644"/>
              <a:gd name="connsiteY27" fmla="*/ 374073 h 1371600"/>
              <a:gd name="connsiteX28" fmla="*/ 2360348 w 6742644"/>
              <a:gd name="connsiteY28" fmla="*/ 346364 h 1371600"/>
              <a:gd name="connsiteX29" fmla="*/ 2396836 w 6742644"/>
              <a:gd name="connsiteY29" fmla="*/ 304800 h 1371600"/>
              <a:gd name="connsiteX30" fmla="*/ 2438400 w 6742644"/>
              <a:gd name="connsiteY30" fmla="*/ 277091 h 1371600"/>
              <a:gd name="connsiteX31" fmla="*/ 2507672 w 6742644"/>
              <a:gd name="connsiteY31" fmla="*/ 207818 h 1371600"/>
              <a:gd name="connsiteX32" fmla="*/ 2545259 w 6742644"/>
              <a:gd name="connsiteY32" fmla="*/ 170781 h 1371600"/>
              <a:gd name="connsiteX33" fmla="*/ 2590800 w 6742644"/>
              <a:gd name="connsiteY33" fmla="*/ 124691 h 1371600"/>
              <a:gd name="connsiteX34" fmla="*/ 2757054 w 6742644"/>
              <a:gd name="connsiteY34" fmla="*/ 41564 h 1371600"/>
              <a:gd name="connsiteX35" fmla="*/ 2937163 w 6742644"/>
              <a:gd name="connsiteY35" fmla="*/ 27709 h 1371600"/>
              <a:gd name="connsiteX36" fmla="*/ 3158836 w 6742644"/>
              <a:gd name="connsiteY36" fmla="*/ 41564 h 1371600"/>
              <a:gd name="connsiteX37" fmla="*/ 3463636 w 6742644"/>
              <a:gd name="connsiteY37" fmla="*/ 55418 h 1371600"/>
              <a:gd name="connsiteX38" fmla="*/ 3546763 w 6742644"/>
              <a:gd name="connsiteY38" fmla="*/ 83127 h 1371600"/>
              <a:gd name="connsiteX39" fmla="*/ 3588327 w 6742644"/>
              <a:gd name="connsiteY39" fmla="*/ 110836 h 1371600"/>
              <a:gd name="connsiteX40" fmla="*/ 3629891 w 6742644"/>
              <a:gd name="connsiteY40" fmla="*/ 124691 h 1371600"/>
              <a:gd name="connsiteX41" fmla="*/ 3699163 w 6742644"/>
              <a:gd name="connsiteY41" fmla="*/ 180109 h 1371600"/>
              <a:gd name="connsiteX42" fmla="*/ 3740727 w 6742644"/>
              <a:gd name="connsiteY42" fmla="*/ 221673 h 1371600"/>
              <a:gd name="connsiteX43" fmla="*/ 3782291 w 6742644"/>
              <a:gd name="connsiteY43" fmla="*/ 249382 h 1371600"/>
              <a:gd name="connsiteX44" fmla="*/ 3823305 w 6742644"/>
              <a:gd name="connsiteY44" fmla="*/ 309052 h 1371600"/>
              <a:gd name="connsiteX45" fmla="*/ 3888052 w 6742644"/>
              <a:gd name="connsiteY45" fmla="*/ 373799 h 1371600"/>
              <a:gd name="connsiteX46" fmla="*/ 3962400 w 6742644"/>
              <a:gd name="connsiteY46" fmla="*/ 471055 h 1371600"/>
              <a:gd name="connsiteX47" fmla="*/ 3995184 w 6742644"/>
              <a:gd name="connsiteY47" fmla="*/ 503291 h 1371600"/>
              <a:gd name="connsiteX48" fmla="*/ 4031672 w 6742644"/>
              <a:gd name="connsiteY48" fmla="*/ 540327 h 1371600"/>
              <a:gd name="connsiteX49" fmla="*/ 4087365 w 6742644"/>
              <a:gd name="connsiteY49" fmla="*/ 586418 h 1371600"/>
              <a:gd name="connsiteX50" fmla="*/ 4142509 w 6742644"/>
              <a:gd name="connsiteY50" fmla="*/ 632233 h 1371600"/>
              <a:gd name="connsiteX51" fmla="*/ 4193675 w 6742644"/>
              <a:gd name="connsiteY51" fmla="*/ 687926 h 1371600"/>
              <a:gd name="connsiteX52" fmla="*/ 4248544 w 6742644"/>
              <a:gd name="connsiteY52" fmla="*/ 743069 h 1371600"/>
              <a:gd name="connsiteX53" fmla="*/ 4286130 w 6742644"/>
              <a:gd name="connsiteY53" fmla="*/ 794236 h 1371600"/>
              <a:gd name="connsiteX54" fmla="*/ 4322891 w 6742644"/>
              <a:gd name="connsiteY54" fmla="*/ 849380 h 1371600"/>
              <a:gd name="connsiteX55" fmla="*/ 4364182 w 6742644"/>
              <a:gd name="connsiteY55" fmla="*/ 890669 h 1371600"/>
              <a:gd name="connsiteX56" fmla="*/ 4419600 w 6742644"/>
              <a:gd name="connsiteY56" fmla="*/ 960216 h 1371600"/>
              <a:gd name="connsiteX57" fmla="*/ 4502727 w 6742644"/>
              <a:gd name="connsiteY57" fmla="*/ 1066800 h 1371600"/>
              <a:gd name="connsiteX58" fmla="*/ 4568021 w 6742644"/>
              <a:gd name="connsiteY58" fmla="*/ 1126744 h 1371600"/>
              <a:gd name="connsiteX59" fmla="*/ 4668982 w 6742644"/>
              <a:gd name="connsiteY59" fmla="*/ 1214124 h 1371600"/>
              <a:gd name="connsiteX60" fmla="*/ 4752109 w 6742644"/>
              <a:gd name="connsiteY60" fmla="*/ 1274618 h 1371600"/>
              <a:gd name="connsiteX61" fmla="*/ 4835511 w 6742644"/>
              <a:gd name="connsiteY61" fmla="*/ 1311381 h 1371600"/>
              <a:gd name="connsiteX62" fmla="*/ 4890654 w 6742644"/>
              <a:gd name="connsiteY62" fmla="*/ 1330036 h 1371600"/>
              <a:gd name="connsiteX63" fmla="*/ 4932218 w 6742644"/>
              <a:gd name="connsiteY63" fmla="*/ 1343891 h 1371600"/>
              <a:gd name="connsiteX64" fmla="*/ 5056909 w 6742644"/>
              <a:gd name="connsiteY64" fmla="*/ 1371600 h 1371600"/>
              <a:gd name="connsiteX65" fmla="*/ 5583382 w 6742644"/>
              <a:gd name="connsiteY65" fmla="*/ 1357746 h 1371600"/>
              <a:gd name="connsiteX66" fmla="*/ 5638800 w 6742644"/>
              <a:gd name="connsiteY66" fmla="*/ 1343891 h 1371600"/>
              <a:gd name="connsiteX67" fmla="*/ 5763491 w 6742644"/>
              <a:gd name="connsiteY67" fmla="*/ 1316182 h 1371600"/>
              <a:gd name="connsiteX68" fmla="*/ 5805054 w 6742644"/>
              <a:gd name="connsiteY68" fmla="*/ 1302327 h 1371600"/>
              <a:gd name="connsiteX69" fmla="*/ 5888182 w 6742644"/>
              <a:gd name="connsiteY69" fmla="*/ 1246909 h 1371600"/>
              <a:gd name="connsiteX70" fmla="*/ 5915891 w 6742644"/>
              <a:gd name="connsiteY70" fmla="*/ 1205346 h 1371600"/>
              <a:gd name="connsiteX71" fmla="*/ 5943600 w 6742644"/>
              <a:gd name="connsiteY71" fmla="*/ 1177636 h 1371600"/>
              <a:gd name="connsiteX72" fmla="*/ 5999018 w 6742644"/>
              <a:gd name="connsiteY72" fmla="*/ 1094509 h 1371600"/>
              <a:gd name="connsiteX73" fmla="*/ 6054436 w 6742644"/>
              <a:gd name="connsiteY73" fmla="*/ 1025236 h 1371600"/>
              <a:gd name="connsiteX74" fmla="*/ 6096000 w 6742644"/>
              <a:gd name="connsiteY74" fmla="*/ 997527 h 1371600"/>
              <a:gd name="connsiteX75" fmla="*/ 6151418 w 6742644"/>
              <a:gd name="connsiteY75" fmla="*/ 914400 h 1371600"/>
              <a:gd name="connsiteX76" fmla="*/ 6202310 w 6742644"/>
              <a:gd name="connsiteY76" fmla="*/ 825923 h 1371600"/>
              <a:gd name="connsiteX77" fmla="*/ 6239346 w 6742644"/>
              <a:gd name="connsiteY77" fmla="*/ 734840 h 1371600"/>
              <a:gd name="connsiteX78" fmla="*/ 6289963 w 6742644"/>
              <a:gd name="connsiteY78" fmla="*/ 637309 h 1371600"/>
              <a:gd name="connsiteX79" fmla="*/ 6317672 w 6742644"/>
              <a:gd name="connsiteY79" fmla="*/ 595746 h 1371600"/>
              <a:gd name="connsiteX80" fmla="*/ 6331527 w 6742644"/>
              <a:gd name="connsiteY80" fmla="*/ 554182 h 1371600"/>
              <a:gd name="connsiteX81" fmla="*/ 6359236 w 6742644"/>
              <a:gd name="connsiteY81" fmla="*/ 512618 h 1371600"/>
              <a:gd name="connsiteX82" fmla="*/ 6373091 w 6742644"/>
              <a:gd name="connsiteY82" fmla="*/ 471055 h 1371600"/>
              <a:gd name="connsiteX83" fmla="*/ 6405600 w 6742644"/>
              <a:gd name="connsiteY83" fmla="*/ 420712 h 1371600"/>
              <a:gd name="connsiteX84" fmla="*/ 6446616 w 6742644"/>
              <a:gd name="connsiteY84" fmla="*/ 361041 h 1371600"/>
              <a:gd name="connsiteX85" fmla="*/ 6497782 w 6742644"/>
              <a:gd name="connsiteY85" fmla="*/ 318655 h 1371600"/>
              <a:gd name="connsiteX86" fmla="*/ 6548399 w 6742644"/>
              <a:gd name="connsiteY86" fmla="*/ 268586 h 1371600"/>
              <a:gd name="connsiteX87" fmla="*/ 6603816 w 6742644"/>
              <a:gd name="connsiteY87" fmla="*/ 167901 h 1371600"/>
              <a:gd name="connsiteX88" fmla="*/ 6658412 w 6742644"/>
              <a:gd name="connsiteY88" fmla="*/ 135390 h 1371600"/>
              <a:gd name="connsiteX89" fmla="*/ 6677343 w 6742644"/>
              <a:gd name="connsiteY89" fmla="*/ 80521 h 1371600"/>
              <a:gd name="connsiteX90" fmla="*/ 6741815 w 6742644"/>
              <a:gd name="connsiteY90" fmla="*/ 38066 h 1371600"/>
              <a:gd name="connsiteX91" fmla="*/ 6714379 w 6742644"/>
              <a:gd name="connsiteY91" fmla="*/ 89300 h 1371600"/>
              <a:gd name="connsiteX0" fmla="*/ 0 w 6742644"/>
              <a:gd name="connsiteY0" fmla="*/ 0 h 1371600"/>
              <a:gd name="connsiteX1" fmla="*/ 69272 w 6742644"/>
              <a:gd name="connsiteY1" fmla="*/ 13855 h 1371600"/>
              <a:gd name="connsiteX2" fmla="*/ 110836 w 6742644"/>
              <a:gd name="connsiteY2" fmla="*/ 27709 h 1371600"/>
              <a:gd name="connsiteX3" fmla="*/ 277091 w 6742644"/>
              <a:gd name="connsiteY3" fmla="*/ 41564 h 1371600"/>
              <a:gd name="connsiteX4" fmla="*/ 360218 w 6742644"/>
              <a:gd name="connsiteY4" fmla="*/ 69273 h 1371600"/>
              <a:gd name="connsiteX5" fmla="*/ 401782 w 6742644"/>
              <a:gd name="connsiteY5" fmla="*/ 83127 h 1371600"/>
              <a:gd name="connsiteX6" fmla="*/ 512618 w 6742644"/>
              <a:gd name="connsiteY6" fmla="*/ 180109 h 1371600"/>
              <a:gd name="connsiteX7" fmla="*/ 554182 w 6742644"/>
              <a:gd name="connsiteY7" fmla="*/ 221673 h 1371600"/>
              <a:gd name="connsiteX8" fmla="*/ 595745 w 6742644"/>
              <a:gd name="connsiteY8" fmla="*/ 249382 h 1371600"/>
              <a:gd name="connsiteX9" fmla="*/ 678872 w 6742644"/>
              <a:gd name="connsiteY9" fmla="*/ 332509 h 1371600"/>
              <a:gd name="connsiteX10" fmla="*/ 706582 w 6742644"/>
              <a:gd name="connsiteY10" fmla="*/ 360218 h 1371600"/>
              <a:gd name="connsiteX11" fmla="*/ 748145 w 6742644"/>
              <a:gd name="connsiteY11" fmla="*/ 374073 h 1371600"/>
              <a:gd name="connsiteX12" fmla="*/ 775854 w 6742644"/>
              <a:gd name="connsiteY12" fmla="*/ 415636 h 1371600"/>
              <a:gd name="connsiteX13" fmla="*/ 858982 w 6742644"/>
              <a:gd name="connsiteY13" fmla="*/ 457200 h 1371600"/>
              <a:gd name="connsiteX14" fmla="*/ 900545 w 6742644"/>
              <a:gd name="connsiteY14" fmla="*/ 498764 h 1371600"/>
              <a:gd name="connsiteX15" fmla="*/ 942109 w 6742644"/>
              <a:gd name="connsiteY15" fmla="*/ 512618 h 1371600"/>
              <a:gd name="connsiteX16" fmla="*/ 1066800 w 6742644"/>
              <a:gd name="connsiteY16" fmla="*/ 568036 h 1371600"/>
              <a:gd name="connsiteX17" fmla="*/ 1191491 w 6742644"/>
              <a:gd name="connsiteY17" fmla="*/ 609600 h 1371600"/>
              <a:gd name="connsiteX18" fmla="*/ 1330036 w 6742644"/>
              <a:gd name="connsiteY18" fmla="*/ 623455 h 1371600"/>
              <a:gd name="connsiteX19" fmla="*/ 1620982 w 6742644"/>
              <a:gd name="connsiteY19" fmla="*/ 651164 h 1371600"/>
              <a:gd name="connsiteX20" fmla="*/ 1925782 w 6742644"/>
              <a:gd name="connsiteY20" fmla="*/ 637309 h 1371600"/>
              <a:gd name="connsiteX21" fmla="*/ 2027839 w 6742644"/>
              <a:gd name="connsiteY21" fmla="*/ 599998 h 1371600"/>
              <a:gd name="connsiteX22" fmla="*/ 2106439 w 6742644"/>
              <a:gd name="connsiteY22" fmla="*/ 558709 h 1371600"/>
              <a:gd name="connsiteX23" fmla="*/ 2148002 w 6742644"/>
              <a:gd name="connsiteY23" fmla="*/ 526473 h 1371600"/>
              <a:gd name="connsiteX24" fmla="*/ 2189018 w 6742644"/>
              <a:gd name="connsiteY24" fmla="*/ 484909 h 1371600"/>
              <a:gd name="connsiteX25" fmla="*/ 2272145 w 6742644"/>
              <a:gd name="connsiteY25" fmla="*/ 429491 h 1371600"/>
              <a:gd name="connsiteX26" fmla="*/ 2309182 w 6742644"/>
              <a:gd name="connsiteY26" fmla="*/ 396981 h 1371600"/>
              <a:gd name="connsiteX27" fmla="*/ 2337166 w 6742644"/>
              <a:gd name="connsiteY27" fmla="*/ 374073 h 1371600"/>
              <a:gd name="connsiteX28" fmla="*/ 2360348 w 6742644"/>
              <a:gd name="connsiteY28" fmla="*/ 346364 h 1371600"/>
              <a:gd name="connsiteX29" fmla="*/ 2396836 w 6742644"/>
              <a:gd name="connsiteY29" fmla="*/ 304800 h 1371600"/>
              <a:gd name="connsiteX30" fmla="*/ 2438400 w 6742644"/>
              <a:gd name="connsiteY30" fmla="*/ 277091 h 1371600"/>
              <a:gd name="connsiteX31" fmla="*/ 2507672 w 6742644"/>
              <a:gd name="connsiteY31" fmla="*/ 207818 h 1371600"/>
              <a:gd name="connsiteX32" fmla="*/ 2545259 w 6742644"/>
              <a:gd name="connsiteY32" fmla="*/ 170781 h 1371600"/>
              <a:gd name="connsiteX33" fmla="*/ 2590800 w 6742644"/>
              <a:gd name="connsiteY33" fmla="*/ 124691 h 1371600"/>
              <a:gd name="connsiteX34" fmla="*/ 2757054 w 6742644"/>
              <a:gd name="connsiteY34" fmla="*/ 41564 h 1371600"/>
              <a:gd name="connsiteX35" fmla="*/ 2937163 w 6742644"/>
              <a:gd name="connsiteY35" fmla="*/ 27709 h 1371600"/>
              <a:gd name="connsiteX36" fmla="*/ 3158836 w 6742644"/>
              <a:gd name="connsiteY36" fmla="*/ 41564 h 1371600"/>
              <a:gd name="connsiteX37" fmla="*/ 3463636 w 6742644"/>
              <a:gd name="connsiteY37" fmla="*/ 55418 h 1371600"/>
              <a:gd name="connsiteX38" fmla="*/ 3546763 w 6742644"/>
              <a:gd name="connsiteY38" fmla="*/ 83127 h 1371600"/>
              <a:gd name="connsiteX39" fmla="*/ 3588327 w 6742644"/>
              <a:gd name="connsiteY39" fmla="*/ 110836 h 1371600"/>
              <a:gd name="connsiteX40" fmla="*/ 3629891 w 6742644"/>
              <a:gd name="connsiteY40" fmla="*/ 124691 h 1371600"/>
              <a:gd name="connsiteX41" fmla="*/ 3699163 w 6742644"/>
              <a:gd name="connsiteY41" fmla="*/ 180109 h 1371600"/>
              <a:gd name="connsiteX42" fmla="*/ 3740727 w 6742644"/>
              <a:gd name="connsiteY42" fmla="*/ 221673 h 1371600"/>
              <a:gd name="connsiteX43" fmla="*/ 3782291 w 6742644"/>
              <a:gd name="connsiteY43" fmla="*/ 249382 h 1371600"/>
              <a:gd name="connsiteX44" fmla="*/ 3823305 w 6742644"/>
              <a:gd name="connsiteY44" fmla="*/ 309052 h 1371600"/>
              <a:gd name="connsiteX45" fmla="*/ 3888052 w 6742644"/>
              <a:gd name="connsiteY45" fmla="*/ 373799 h 1371600"/>
              <a:gd name="connsiteX46" fmla="*/ 3962400 w 6742644"/>
              <a:gd name="connsiteY46" fmla="*/ 471055 h 1371600"/>
              <a:gd name="connsiteX47" fmla="*/ 3995184 w 6742644"/>
              <a:gd name="connsiteY47" fmla="*/ 503291 h 1371600"/>
              <a:gd name="connsiteX48" fmla="*/ 4031672 w 6742644"/>
              <a:gd name="connsiteY48" fmla="*/ 540327 h 1371600"/>
              <a:gd name="connsiteX49" fmla="*/ 4087365 w 6742644"/>
              <a:gd name="connsiteY49" fmla="*/ 586418 h 1371600"/>
              <a:gd name="connsiteX50" fmla="*/ 4142509 w 6742644"/>
              <a:gd name="connsiteY50" fmla="*/ 632233 h 1371600"/>
              <a:gd name="connsiteX51" fmla="*/ 4193675 w 6742644"/>
              <a:gd name="connsiteY51" fmla="*/ 687926 h 1371600"/>
              <a:gd name="connsiteX52" fmla="*/ 4248544 w 6742644"/>
              <a:gd name="connsiteY52" fmla="*/ 743069 h 1371600"/>
              <a:gd name="connsiteX53" fmla="*/ 4286130 w 6742644"/>
              <a:gd name="connsiteY53" fmla="*/ 794236 h 1371600"/>
              <a:gd name="connsiteX54" fmla="*/ 4322891 w 6742644"/>
              <a:gd name="connsiteY54" fmla="*/ 849380 h 1371600"/>
              <a:gd name="connsiteX55" fmla="*/ 4364182 w 6742644"/>
              <a:gd name="connsiteY55" fmla="*/ 890669 h 1371600"/>
              <a:gd name="connsiteX56" fmla="*/ 4419600 w 6742644"/>
              <a:gd name="connsiteY56" fmla="*/ 960216 h 1371600"/>
              <a:gd name="connsiteX57" fmla="*/ 4502727 w 6742644"/>
              <a:gd name="connsiteY57" fmla="*/ 1066800 h 1371600"/>
              <a:gd name="connsiteX58" fmla="*/ 4568021 w 6742644"/>
              <a:gd name="connsiteY58" fmla="*/ 1126744 h 1371600"/>
              <a:gd name="connsiteX59" fmla="*/ 4668982 w 6742644"/>
              <a:gd name="connsiteY59" fmla="*/ 1214124 h 1371600"/>
              <a:gd name="connsiteX60" fmla="*/ 4752109 w 6742644"/>
              <a:gd name="connsiteY60" fmla="*/ 1274618 h 1371600"/>
              <a:gd name="connsiteX61" fmla="*/ 4835511 w 6742644"/>
              <a:gd name="connsiteY61" fmla="*/ 1311381 h 1371600"/>
              <a:gd name="connsiteX62" fmla="*/ 4890654 w 6742644"/>
              <a:gd name="connsiteY62" fmla="*/ 1330036 h 1371600"/>
              <a:gd name="connsiteX63" fmla="*/ 4932218 w 6742644"/>
              <a:gd name="connsiteY63" fmla="*/ 1343891 h 1371600"/>
              <a:gd name="connsiteX64" fmla="*/ 5056909 w 6742644"/>
              <a:gd name="connsiteY64" fmla="*/ 1371600 h 1371600"/>
              <a:gd name="connsiteX65" fmla="*/ 5583382 w 6742644"/>
              <a:gd name="connsiteY65" fmla="*/ 1357746 h 1371600"/>
              <a:gd name="connsiteX66" fmla="*/ 5638800 w 6742644"/>
              <a:gd name="connsiteY66" fmla="*/ 1343891 h 1371600"/>
              <a:gd name="connsiteX67" fmla="*/ 5763491 w 6742644"/>
              <a:gd name="connsiteY67" fmla="*/ 1316182 h 1371600"/>
              <a:gd name="connsiteX68" fmla="*/ 5805054 w 6742644"/>
              <a:gd name="connsiteY68" fmla="*/ 1302327 h 1371600"/>
              <a:gd name="connsiteX69" fmla="*/ 5888182 w 6742644"/>
              <a:gd name="connsiteY69" fmla="*/ 1246909 h 1371600"/>
              <a:gd name="connsiteX70" fmla="*/ 5915891 w 6742644"/>
              <a:gd name="connsiteY70" fmla="*/ 1205346 h 1371600"/>
              <a:gd name="connsiteX71" fmla="*/ 5943600 w 6742644"/>
              <a:gd name="connsiteY71" fmla="*/ 1177636 h 1371600"/>
              <a:gd name="connsiteX72" fmla="*/ 5999018 w 6742644"/>
              <a:gd name="connsiteY72" fmla="*/ 1094509 h 1371600"/>
              <a:gd name="connsiteX73" fmla="*/ 6054436 w 6742644"/>
              <a:gd name="connsiteY73" fmla="*/ 1025236 h 1371600"/>
              <a:gd name="connsiteX74" fmla="*/ 6096000 w 6742644"/>
              <a:gd name="connsiteY74" fmla="*/ 997527 h 1371600"/>
              <a:gd name="connsiteX75" fmla="*/ 6151418 w 6742644"/>
              <a:gd name="connsiteY75" fmla="*/ 914400 h 1371600"/>
              <a:gd name="connsiteX76" fmla="*/ 6202310 w 6742644"/>
              <a:gd name="connsiteY76" fmla="*/ 825923 h 1371600"/>
              <a:gd name="connsiteX77" fmla="*/ 6239346 w 6742644"/>
              <a:gd name="connsiteY77" fmla="*/ 734840 h 1371600"/>
              <a:gd name="connsiteX78" fmla="*/ 6289963 w 6742644"/>
              <a:gd name="connsiteY78" fmla="*/ 637309 h 1371600"/>
              <a:gd name="connsiteX79" fmla="*/ 6317672 w 6742644"/>
              <a:gd name="connsiteY79" fmla="*/ 595746 h 1371600"/>
              <a:gd name="connsiteX80" fmla="*/ 6331527 w 6742644"/>
              <a:gd name="connsiteY80" fmla="*/ 554182 h 1371600"/>
              <a:gd name="connsiteX81" fmla="*/ 6359236 w 6742644"/>
              <a:gd name="connsiteY81" fmla="*/ 512618 h 1371600"/>
              <a:gd name="connsiteX82" fmla="*/ 6373091 w 6742644"/>
              <a:gd name="connsiteY82" fmla="*/ 471055 h 1371600"/>
              <a:gd name="connsiteX83" fmla="*/ 6405600 w 6742644"/>
              <a:gd name="connsiteY83" fmla="*/ 420712 h 1371600"/>
              <a:gd name="connsiteX84" fmla="*/ 6446616 w 6742644"/>
              <a:gd name="connsiteY84" fmla="*/ 361041 h 1371600"/>
              <a:gd name="connsiteX85" fmla="*/ 6497782 w 6742644"/>
              <a:gd name="connsiteY85" fmla="*/ 318655 h 1371600"/>
              <a:gd name="connsiteX86" fmla="*/ 6548399 w 6742644"/>
              <a:gd name="connsiteY86" fmla="*/ 268586 h 1371600"/>
              <a:gd name="connsiteX87" fmla="*/ 6603816 w 6742644"/>
              <a:gd name="connsiteY87" fmla="*/ 167901 h 1371600"/>
              <a:gd name="connsiteX88" fmla="*/ 6635779 w 6742644"/>
              <a:gd name="connsiteY88" fmla="*/ 126337 h 1371600"/>
              <a:gd name="connsiteX89" fmla="*/ 6677343 w 6742644"/>
              <a:gd name="connsiteY89" fmla="*/ 80521 h 1371600"/>
              <a:gd name="connsiteX90" fmla="*/ 6741815 w 6742644"/>
              <a:gd name="connsiteY90" fmla="*/ 38066 h 1371600"/>
              <a:gd name="connsiteX91" fmla="*/ 6714379 w 6742644"/>
              <a:gd name="connsiteY91" fmla="*/ 89300 h 1371600"/>
              <a:gd name="connsiteX0" fmla="*/ 0 w 6742644"/>
              <a:gd name="connsiteY0" fmla="*/ 0 h 1371600"/>
              <a:gd name="connsiteX1" fmla="*/ 69272 w 6742644"/>
              <a:gd name="connsiteY1" fmla="*/ 13855 h 1371600"/>
              <a:gd name="connsiteX2" fmla="*/ 110836 w 6742644"/>
              <a:gd name="connsiteY2" fmla="*/ 27709 h 1371600"/>
              <a:gd name="connsiteX3" fmla="*/ 277091 w 6742644"/>
              <a:gd name="connsiteY3" fmla="*/ 41564 h 1371600"/>
              <a:gd name="connsiteX4" fmla="*/ 360218 w 6742644"/>
              <a:gd name="connsiteY4" fmla="*/ 69273 h 1371600"/>
              <a:gd name="connsiteX5" fmla="*/ 401782 w 6742644"/>
              <a:gd name="connsiteY5" fmla="*/ 83127 h 1371600"/>
              <a:gd name="connsiteX6" fmla="*/ 512618 w 6742644"/>
              <a:gd name="connsiteY6" fmla="*/ 180109 h 1371600"/>
              <a:gd name="connsiteX7" fmla="*/ 554182 w 6742644"/>
              <a:gd name="connsiteY7" fmla="*/ 221673 h 1371600"/>
              <a:gd name="connsiteX8" fmla="*/ 595745 w 6742644"/>
              <a:gd name="connsiteY8" fmla="*/ 249382 h 1371600"/>
              <a:gd name="connsiteX9" fmla="*/ 678872 w 6742644"/>
              <a:gd name="connsiteY9" fmla="*/ 332509 h 1371600"/>
              <a:gd name="connsiteX10" fmla="*/ 706582 w 6742644"/>
              <a:gd name="connsiteY10" fmla="*/ 360218 h 1371600"/>
              <a:gd name="connsiteX11" fmla="*/ 748145 w 6742644"/>
              <a:gd name="connsiteY11" fmla="*/ 374073 h 1371600"/>
              <a:gd name="connsiteX12" fmla="*/ 775854 w 6742644"/>
              <a:gd name="connsiteY12" fmla="*/ 415636 h 1371600"/>
              <a:gd name="connsiteX13" fmla="*/ 858982 w 6742644"/>
              <a:gd name="connsiteY13" fmla="*/ 457200 h 1371600"/>
              <a:gd name="connsiteX14" fmla="*/ 900545 w 6742644"/>
              <a:gd name="connsiteY14" fmla="*/ 498764 h 1371600"/>
              <a:gd name="connsiteX15" fmla="*/ 942109 w 6742644"/>
              <a:gd name="connsiteY15" fmla="*/ 512618 h 1371600"/>
              <a:gd name="connsiteX16" fmla="*/ 1066800 w 6742644"/>
              <a:gd name="connsiteY16" fmla="*/ 568036 h 1371600"/>
              <a:gd name="connsiteX17" fmla="*/ 1191491 w 6742644"/>
              <a:gd name="connsiteY17" fmla="*/ 609600 h 1371600"/>
              <a:gd name="connsiteX18" fmla="*/ 1330036 w 6742644"/>
              <a:gd name="connsiteY18" fmla="*/ 623455 h 1371600"/>
              <a:gd name="connsiteX19" fmla="*/ 1620982 w 6742644"/>
              <a:gd name="connsiteY19" fmla="*/ 651164 h 1371600"/>
              <a:gd name="connsiteX20" fmla="*/ 1925782 w 6742644"/>
              <a:gd name="connsiteY20" fmla="*/ 637309 h 1371600"/>
              <a:gd name="connsiteX21" fmla="*/ 2027839 w 6742644"/>
              <a:gd name="connsiteY21" fmla="*/ 599998 h 1371600"/>
              <a:gd name="connsiteX22" fmla="*/ 2106439 w 6742644"/>
              <a:gd name="connsiteY22" fmla="*/ 558709 h 1371600"/>
              <a:gd name="connsiteX23" fmla="*/ 2148002 w 6742644"/>
              <a:gd name="connsiteY23" fmla="*/ 526473 h 1371600"/>
              <a:gd name="connsiteX24" fmla="*/ 2189018 w 6742644"/>
              <a:gd name="connsiteY24" fmla="*/ 484909 h 1371600"/>
              <a:gd name="connsiteX25" fmla="*/ 2272145 w 6742644"/>
              <a:gd name="connsiteY25" fmla="*/ 429491 h 1371600"/>
              <a:gd name="connsiteX26" fmla="*/ 2309182 w 6742644"/>
              <a:gd name="connsiteY26" fmla="*/ 396981 h 1371600"/>
              <a:gd name="connsiteX27" fmla="*/ 2337166 w 6742644"/>
              <a:gd name="connsiteY27" fmla="*/ 374073 h 1371600"/>
              <a:gd name="connsiteX28" fmla="*/ 2360348 w 6742644"/>
              <a:gd name="connsiteY28" fmla="*/ 346364 h 1371600"/>
              <a:gd name="connsiteX29" fmla="*/ 2396836 w 6742644"/>
              <a:gd name="connsiteY29" fmla="*/ 304800 h 1371600"/>
              <a:gd name="connsiteX30" fmla="*/ 2438400 w 6742644"/>
              <a:gd name="connsiteY30" fmla="*/ 277091 h 1371600"/>
              <a:gd name="connsiteX31" fmla="*/ 2507672 w 6742644"/>
              <a:gd name="connsiteY31" fmla="*/ 207818 h 1371600"/>
              <a:gd name="connsiteX32" fmla="*/ 2545259 w 6742644"/>
              <a:gd name="connsiteY32" fmla="*/ 170781 h 1371600"/>
              <a:gd name="connsiteX33" fmla="*/ 2590800 w 6742644"/>
              <a:gd name="connsiteY33" fmla="*/ 124691 h 1371600"/>
              <a:gd name="connsiteX34" fmla="*/ 2757054 w 6742644"/>
              <a:gd name="connsiteY34" fmla="*/ 41564 h 1371600"/>
              <a:gd name="connsiteX35" fmla="*/ 2937163 w 6742644"/>
              <a:gd name="connsiteY35" fmla="*/ 27709 h 1371600"/>
              <a:gd name="connsiteX36" fmla="*/ 3158836 w 6742644"/>
              <a:gd name="connsiteY36" fmla="*/ 41564 h 1371600"/>
              <a:gd name="connsiteX37" fmla="*/ 3463636 w 6742644"/>
              <a:gd name="connsiteY37" fmla="*/ 55418 h 1371600"/>
              <a:gd name="connsiteX38" fmla="*/ 3546763 w 6742644"/>
              <a:gd name="connsiteY38" fmla="*/ 83127 h 1371600"/>
              <a:gd name="connsiteX39" fmla="*/ 3588327 w 6742644"/>
              <a:gd name="connsiteY39" fmla="*/ 110836 h 1371600"/>
              <a:gd name="connsiteX40" fmla="*/ 3629891 w 6742644"/>
              <a:gd name="connsiteY40" fmla="*/ 124691 h 1371600"/>
              <a:gd name="connsiteX41" fmla="*/ 3699163 w 6742644"/>
              <a:gd name="connsiteY41" fmla="*/ 180109 h 1371600"/>
              <a:gd name="connsiteX42" fmla="*/ 3740727 w 6742644"/>
              <a:gd name="connsiteY42" fmla="*/ 221673 h 1371600"/>
              <a:gd name="connsiteX43" fmla="*/ 3782291 w 6742644"/>
              <a:gd name="connsiteY43" fmla="*/ 249382 h 1371600"/>
              <a:gd name="connsiteX44" fmla="*/ 3823305 w 6742644"/>
              <a:gd name="connsiteY44" fmla="*/ 309052 h 1371600"/>
              <a:gd name="connsiteX45" fmla="*/ 3888052 w 6742644"/>
              <a:gd name="connsiteY45" fmla="*/ 373799 h 1371600"/>
              <a:gd name="connsiteX46" fmla="*/ 3962400 w 6742644"/>
              <a:gd name="connsiteY46" fmla="*/ 471055 h 1371600"/>
              <a:gd name="connsiteX47" fmla="*/ 3995184 w 6742644"/>
              <a:gd name="connsiteY47" fmla="*/ 503291 h 1371600"/>
              <a:gd name="connsiteX48" fmla="*/ 4031672 w 6742644"/>
              <a:gd name="connsiteY48" fmla="*/ 540327 h 1371600"/>
              <a:gd name="connsiteX49" fmla="*/ 4087365 w 6742644"/>
              <a:gd name="connsiteY49" fmla="*/ 586418 h 1371600"/>
              <a:gd name="connsiteX50" fmla="*/ 4142509 w 6742644"/>
              <a:gd name="connsiteY50" fmla="*/ 632233 h 1371600"/>
              <a:gd name="connsiteX51" fmla="*/ 4193675 w 6742644"/>
              <a:gd name="connsiteY51" fmla="*/ 687926 h 1371600"/>
              <a:gd name="connsiteX52" fmla="*/ 4248544 w 6742644"/>
              <a:gd name="connsiteY52" fmla="*/ 743069 h 1371600"/>
              <a:gd name="connsiteX53" fmla="*/ 4286130 w 6742644"/>
              <a:gd name="connsiteY53" fmla="*/ 794236 h 1371600"/>
              <a:gd name="connsiteX54" fmla="*/ 4322891 w 6742644"/>
              <a:gd name="connsiteY54" fmla="*/ 849380 h 1371600"/>
              <a:gd name="connsiteX55" fmla="*/ 4364182 w 6742644"/>
              <a:gd name="connsiteY55" fmla="*/ 890669 h 1371600"/>
              <a:gd name="connsiteX56" fmla="*/ 4419600 w 6742644"/>
              <a:gd name="connsiteY56" fmla="*/ 960216 h 1371600"/>
              <a:gd name="connsiteX57" fmla="*/ 4502727 w 6742644"/>
              <a:gd name="connsiteY57" fmla="*/ 1066800 h 1371600"/>
              <a:gd name="connsiteX58" fmla="*/ 4568021 w 6742644"/>
              <a:gd name="connsiteY58" fmla="*/ 1126744 h 1371600"/>
              <a:gd name="connsiteX59" fmla="*/ 4668982 w 6742644"/>
              <a:gd name="connsiteY59" fmla="*/ 1214124 h 1371600"/>
              <a:gd name="connsiteX60" fmla="*/ 4752109 w 6742644"/>
              <a:gd name="connsiteY60" fmla="*/ 1274618 h 1371600"/>
              <a:gd name="connsiteX61" fmla="*/ 4835511 w 6742644"/>
              <a:gd name="connsiteY61" fmla="*/ 1311381 h 1371600"/>
              <a:gd name="connsiteX62" fmla="*/ 4890654 w 6742644"/>
              <a:gd name="connsiteY62" fmla="*/ 1330036 h 1371600"/>
              <a:gd name="connsiteX63" fmla="*/ 4932218 w 6742644"/>
              <a:gd name="connsiteY63" fmla="*/ 1343891 h 1371600"/>
              <a:gd name="connsiteX64" fmla="*/ 5056909 w 6742644"/>
              <a:gd name="connsiteY64" fmla="*/ 1371600 h 1371600"/>
              <a:gd name="connsiteX65" fmla="*/ 5583382 w 6742644"/>
              <a:gd name="connsiteY65" fmla="*/ 1357746 h 1371600"/>
              <a:gd name="connsiteX66" fmla="*/ 5638800 w 6742644"/>
              <a:gd name="connsiteY66" fmla="*/ 1343891 h 1371600"/>
              <a:gd name="connsiteX67" fmla="*/ 5763491 w 6742644"/>
              <a:gd name="connsiteY67" fmla="*/ 1316182 h 1371600"/>
              <a:gd name="connsiteX68" fmla="*/ 5805054 w 6742644"/>
              <a:gd name="connsiteY68" fmla="*/ 1302327 h 1371600"/>
              <a:gd name="connsiteX69" fmla="*/ 5888182 w 6742644"/>
              <a:gd name="connsiteY69" fmla="*/ 1246909 h 1371600"/>
              <a:gd name="connsiteX70" fmla="*/ 5915891 w 6742644"/>
              <a:gd name="connsiteY70" fmla="*/ 1205346 h 1371600"/>
              <a:gd name="connsiteX71" fmla="*/ 5943600 w 6742644"/>
              <a:gd name="connsiteY71" fmla="*/ 1177636 h 1371600"/>
              <a:gd name="connsiteX72" fmla="*/ 5999018 w 6742644"/>
              <a:gd name="connsiteY72" fmla="*/ 1094509 h 1371600"/>
              <a:gd name="connsiteX73" fmla="*/ 6049910 w 6742644"/>
              <a:gd name="connsiteY73" fmla="*/ 1038816 h 1371600"/>
              <a:gd name="connsiteX74" fmla="*/ 6096000 w 6742644"/>
              <a:gd name="connsiteY74" fmla="*/ 997527 h 1371600"/>
              <a:gd name="connsiteX75" fmla="*/ 6151418 w 6742644"/>
              <a:gd name="connsiteY75" fmla="*/ 914400 h 1371600"/>
              <a:gd name="connsiteX76" fmla="*/ 6202310 w 6742644"/>
              <a:gd name="connsiteY76" fmla="*/ 825923 h 1371600"/>
              <a:gd name="connsiteX77" fmla="*/ 6239346 w 6742644"/>
              <a:gd name="connsiteY77" fmla="*/ 734840 h 1371600"/>
              <a:gd name="connsiteX78" fmla="*/ 6289963 w 6742644"/>
              <a:gd name="connsiteY78" fmla="*/ 637309 h 1371600"/>
              <a:gd name="connsiteX79" fmla="*/ 6317672 w 6742644"/>
              <a:gd name="connsiteY79" fmla="*/ 595746 h 1371600"/>
              <a:gd name="connsiteX80" fmla="*/ 6331527 w 6742644"/>
              <a:gd name="connsiteY80" fmla="*/ 554182 h 1371600"/>
              <a:gd name="connsiteX81" fmla="*/ 6359236 w 6742644"/>
              <a:gd name="connsiteY81" fmla="*/ 512618 h 1371600"/>
              <a:gd name="connsiteX82" fmla="*/ 6373091 w 6742644"/>
              <a:gd name="connsiteY82" fmla="*/ 471055 h 1371600"/>
              <a:gd name="connsiteX83" fmla="*/ 6405600 w 6742644"/>
              <a:gd name="connsiteY83" fmla="*/ 420712 h 1371600"/>
              <a:gd name="connsiteX84" fmla="*/ 6446616 w 6742644"/>
              <a:gd name="connsiteY84" fmla="*/ 361041 h 1371600"/>
              <a:gd name="connsiteX85" fmla="*/ 6497782 w 6742644"/>
              <a:gd name="connsiteY85" fmla="*/ 318655 h 1371600"/>
              <a:gd name="connsiteX86" fmla="*/ 6548399 w 6742644"/>
              <a:gd name="connsiteY86" fmla="*/ 268586 h 1371600"/>
              <a:gd name="connsiteX87" fmla="*/ 6603816 w 6742644"/>
              <a:gd name="connsiteY87" fmla="*/ 167901 h 1371600"/>
              <a:gd name="connsiteX88" fmla="*/ 6635779 w 6742644"/>
              <a:gd name="connsiteY88" fmla="*/ 126337 h 1371600"/>
              <a:gd name="connsiteX89" fmla="*/ 6677343 w 6742644"/>
              <a:gd name="connsiteY89" fmla="*/ 80521 h 1371600"/>
              <a:gd name="connsiteX90" fmla="*/ 6741815 w 6742644"/>
              <a:gd name="connsiteY90" fmla="*/ 38066 h 1371600"/>
              <a:gd name="connsiteX91" fmla="*/ 6714379 w 6742644"/>
              <a:gd name="connsiteY91" fmla="*/ 89300 h 1371600"/>
              <a:gd name="connsiteX0" fmla="*/ 0 w 6742644"/>
              <a:gd name="connsiteY0" fmla="*/ 0 h 1371600"/>
              <a:gd name="connsiteX1" fmla="*/ 69272 w 6742644"/>
              <a:gd name="connsiteY1" fmla="*/ 13855 h 1371600"/>
              <a:gd name="connsiteX2" fmla="*/ 110836 w 6742644"/>
              <a:gd name="connsiteY2" fmla="*/ 27709 h 1371600"/>
              <a:gd name="connsiteX3" fmla="*/ 277091 w 6742644"/>
              <a:gd name="connsiteY3" fmla="*/ 41564 h 1371600"/>
              <a:gd name="connsiteX4" fmla="*/ 360218 w 6742644"/>
              <a:gd name="connsiteY4" fmla="*/ 69273 h 1371600"/>
              <a:gd name="connsiteX5" fmla="*/ 401782 w 6742644"/>
              <a:gd name="connsiteY5" fmla="*/ 83127 h 1371600"/>
              <a:gd name="connsiteX6" fmla="*/ 512618 w 6742644"/>
              <a:gd name="connsiteY6" fmla="*/ 180109 h 1371600"/>
              <a:gd name="connsiteX7" fmla="*/ 554182 w 6742644"/>
              <a:gd name="connsiteY7" fmla="*/ 221673 h 1371600"/>
              <a:gd name="connsiteX8" fmla="*/ 595745 w 6742644"/>
              <a:gd name="connsiteY8" fmla="*/ 249382 h 1371600"/>
              <a:gd name="connsiteX9" fmla="*/ 678872 w 6742644"/>
              <a:gd name="connsiteY9" fmla="*/ 332509 h 1371600"/>
              <a:gd name="connsiteX10" fmla="*/ 706582 w 6742644"/>
              <a:gd name="connsiteY10" fmla="*/ 360218 h 1371600"/>
              <a:gd name="connsiteX11" fmla="*/ 748145 w 6742644"/>
              <a:gd name="connsiteY11" fmla="*/ 374073 h 1371600"/>
              <a:gd name="connsiteX12" fmla="*/ 775854 w 6742644"/>
              <a:gd name="connsiteY12" fmla="*/ 415636 h 1371600"/>
              <a:gd name="connsiteX13" fmla="*/ 858982 w 6742644"/>
              <a:gd name="connsiteY13" fmla="*/ 457200 h 1371600"/>
              <a:gd name="connsiteX14" fmla="*/ 900545 w 6742644"/>
              <a:gd name="connsiteY14" fmla="*/ 498764 h 1371600"/>
              <a:gd name="connsiteX15" fmla="*/ 942109 w 6742644"/>
              <a:gd name="connsiteY15" fmla="*/ 512618 h 1371600"/>
              <a:gd name="connsiteX16" fmla="*/ 1066800 w 6742644"/>
              <a:gd name="connsiteY16" fmla="*/ 568036 h 1371600"/>
              <a:gd name="connsiteX17" fmla="*/ 1191491 w 6742644"/>
              <a:gd name="connsiteY17" fmla="*/ 609600 h 1371600"/>
              <a:gd name="connsiteX18" fmla="*/ 1330036 w 6742644"/>
              <a:gd name="connsiteY18" fmla="*/ 623455 h 1371600"/>
              <a:gd name="connsiteX19" fmla="*/ 1620982 w 6742644"/>
              <a:gd name="connsiteY19" fmla="*/ 651164 h 1371600"/>
              <a:gd name="connsiteX20" fmla="*/ 1925782 w 6742644"/>
              <a:gd name="connsiteY20" fmla="*/ 637309 h 1371600"/>
              <a:gd name="connsiteX21" fmla="*/ 2027839 w 6742644"/>
              <a:gd name="connsiteY21" fmla="*/ 599998 h 1371600"/>
              <a:gd name="connsiteX22" fmla="*/ 2106439 w 6742644"/>
              <a:gd name="connsiteY22" fmla="*/ 558709 h 1371600"/>
              <a:gd name="connsiteX23" fmla="*/ 2148002 w 6742644"/>
              <a:gd name="connsiteY23" fmla="*/ 526473 h 1371600"/>
              <a:gd name="connsiteX24" fmla="*/ 2189018 w 6742644"/>
              <a:gd name="connsiteY24" fmla="*/ 484909 h 1371600"/>
              <a:gd name="connsiteX25" fmla="*/ 2272145 w 6742644"/>
              <a:gd name="connsiteY25" fmla="*/ 429491 h 1371600"/>
              <a:gd name="connsiteX26" fmla="*/ 2309182 w 6742644"/>
              <a:gd name="connsiteY26" fmla="*/ 396981 h 1371600"/>
              <a:gd name="connsiteX27" fmla="*/ 2337166 w 6742644"/>
              <a:gd name="connsiteY27" fmla="*/ 374073 h 1371600"/>
              <a:gd name="connsiteX28" fmla="*/ 2360348 w 6742644"/>
              <a:gd name="connsiteY28" fmla="*/ 346364 h 1371600"/>
              <a:gd name="connsiteX29" fmla="*/ 2396836 w 6742644"/>
              <a:gd name="connsiteY29" fmla="*/ 304800 h 1371600"/>
              <a:gd name="connsiteX30" fmla="*/ 2438400 w 6742644"/>
              <a:gd name="connsiteY30" fmla="*/ 277091 h 1371600"/>
              <a:gd name="connsiteX31" fmla="*/ 2507672 w 6742644"/>
              <a:gd name="connsiteY31" fmla="*/ 207818 h 1371600"/>
              <a:gd name="connsiteX32" fmla="*/ 2545259 w 6742644"/>
              <a:gd name="connsiteY32" fmla="*/ 170781 h 1371600"/>
              <a:gd name="connsiteX33" fmla="*/ 2590800 w 6742644"/>
              <a:gd name="connsiteY33" fmla="*/ 124691 h 1371600"/>
              <a:gd name="connsiteX34" fmla="*/ 2757054 w 6742644"/>
              <a:gd name="connsiteY34" fmla="*/ 41564 h 1371600"/>
              <a:gd name="connsiteX35" fmla="*/ 2937163 w 6742644"/>
              <a:gd name="connsiteY35" fmla="*/ 27709 h 1371600"/>
              <a:gd name="connsiteX36" fmla="*/ 3158836 w 6742644"/>
              <a:gd name="connsiteY36" fmla="*/ 41564 h 1371600"/>
              <a:gd name="connsiteX37" fmla="*/ 3463636 w 6742644"/>
              <a:gd name="connsiteY37" fmla="*/ 55418 h 1371600"/>
              <a:gd name="connsiteX38" fmla="*/ 3546763 w 6742644"/>
              <a:gd name="connsiteY38" fmla="*/ 83127 h 1371600"/>
              <a:gd name="connsiteX39" fmla="*/ 3588327 w 6742644"/>
              <a:gd name="connsiteY39" fmla="*/ 110836 h 1371600"/>
              <a:gd name="connsiteX40" fmla="*/ 3629891 w 6742644"/>
              <a:gd name="connsiteY40" fmla="*/ 124691 h 1371600"/>
              <a:gd name="connsiteX41" fmla="*/ 3699163 w 6742644"/>
              <a:gd name="connsiteY41" fmla="*/ 180109 h 1371600"/>
              <a:gd name="connsiteX42" fmla="*/ 3740727 w 6742644"/>
              <a:gd name="connsiteY42" fmla="*/ 221673 h 1371600"/>
              <a:gd name="connsiteX43" fmla="*/ 3782291 w 6742644"/>
              <a:gd name="connsiteY43" fmla="*/ 249382 h 1371600"/>
              <a:gd name="connsiteX44" fmla="*/ 3823305 w 6742644"/>
              <a:gd name="connsiteY44" fmla="*/ 309052 h 1371600"/>
              <a:gd name="connsiteX45" fmla="*/ 3888052 w 6742644"/>
              <a:gd name="connsiteY45" fmla="*/ 373799 h 1371600"/>
              <a:gd name="connsiteX46" fmla="*/ 3962400 w 6742644"/>
              <a:gd name="connsiteY46" fmla="*/ 471055 h 1371600"/>
              <a:gd name="connsiteX47" fmla="*/ 3995184 w 6742644"/>
              <a:gd name="connsiteY47" fmla="*/ 503291 h 1371600"/>
              <a:gd name="connsiteX48" fmla="*/ 4031672 w 6742644"/>
              <a:gd name="connsiteY48" fmla="*/ 540327 h 1371600"/>
              <a:gd name="connsiteX49" fmla="*/ 4087365 w 6742644"/>
              <a:gd name="connsiteY49" fmla="*/ 586418 h 1371600"/>
              <a:gd name="connsiteX50" fmla="*/ 4142509 w 6742644"/>
              <a:gd name="connsiteY50" fmla="*/ 632233 h 1371600"/>
              <a:gd name="connsiteX51" fmla="*/ 4193675 w 6742644"/>
              <a:gd name="connsiteY51" fmla="*/ 687926 h 1371600"/>
              <a:gd name="connsiteX52" fmla="*/ 4248544 w 6742644"/>
              <a:gd name="connsiteY52" fmla="*/ 743069 h 1371600"/>
              <a:gd name="connsiteX53" fmla="*/ 4286130 w 6742644"/>
              <a:gd name="connsiteY53" fmla="*/ 794236 h 1371600"/>
              <a:gd name="connsiteX54" fmla="*/ 4322891 w 6742644"/>
              <a:gd name="connsiteY54" fmla="*/ 849380 h 1371600"/>
              <a:gd name="connsiteX55" fmla="*/ 4364182 w 6742644"/>
              <a:gd name="connsiteY55" fmla="*/ 890669 h 1371600"/>
              <a:gd name="connsiteX56" fmla="*/ 4419600 w 6742644"/>
              <a:gd name="connsiteY56" fmla="*/ 960216 h 1371600"/>
              <a:gd name="connsiteX57" fmla="*/ 4502727 w 6742644"/>
              <a:gd name="connsiteY57" fmla="*/ 1066800 h 1371600"/>
              <a:gd name="connsiteX58" fmla="*/ 4568021 w 6742644"/>
              <a:gd name="connsiteY58" fmla="*/ 1126744 h 1371600"/>
              <a:gd name="connsiteX59" fmla="*/ 4668982 w 6742644"/>
              <a:gd name="connsiteY59" fmla="*/ 1214124 h 1371600"/>
              <a:gd name="connsiteX60" fmla="*/ 4752109 w 6742644"/>
              <a:gd name="connsiteY60" fmla="*/ 1274618 h 1371600"/>
              <a:gd name="connsiteX61" fmla="*/ 4835511 w 6742644"/>
              <a:gd name="connsiteY61" fmla="*/ 1311381 h 1371600"/>
              <a:gd name="connsiteX62" fmla="*/ 4890654 w 6742644"/>
              <a:gd name="connsiteY62" fmla="*/ 1330036 h 1371600"/>
              <a:gd name="connsiteX63" fmla="*/ 4932218 w 6742644"/>
              <a:gd name="connsiteY63" fmla="*/ 1343891 h 1371600"/>
              <a:gd name="connsiteX64" fmla="*/ 5056909 w 6742644"/>
              <a:gd name="connsiteY64" fmla="*/ 1371600 h 1371600"/>
              <a:gd name="connsiteX65" fmla="*/ 5583382 w 6742644"/>
              <a:gd name="connsiteY65" fmla="*/ 1357746 h 1371600"/>
              <a:gd name="connsiteX66" fmla="*/ 5638800 w 6742644"/>
              <a:gd name="connsiteY66" fmla="*/ 1343891 h 1371600"/>
              <a:gd name="connsiteX67" fmla="*/ 5763491 w 6742644"/>
              <a:gd name="connsiteY67" fmla="*/ 1316182 h 1371600"/>
              <a:gd name="connsiteX68" fmla="*/ 5805054 w 6742644"/>
              <a:gd name="connsiteY68" fmla="*/ 1302327 h 1371600"/>
              <a:gd name="connsiteX69" fmla="*/ 5888182 w 6742644"/>
              <a:gd name="connsiteY69" fmla="*/ 1246909 h 1371600"/>
              <a:gd name="connsiteX70" fmla="*/ 5915891 w 6742644"/>
              <a:gd name="connsiteY70" fmla="*/ 1205346 h 1371600"/>
              <a:gd name="connsiteX71" fmla="*/ 5943600 w 6742644"/>
              <a:gd name="connsiteY71" fmla="*/ 1177636 h 1371600"/>
              <a:gd name="connsiteX72" fmla="*/ 5999018 w 6742644"/>
              <a:gd name="connsiteY72" fmla="*/ 1112615 h 1371600"/>
              <a:gd name="connsiteX73" fmla="*/ 6049910 w 6742644"/>
              <a:gd name="connsiteY73" fmla="*/ 1038816 h 1371600"/>
              <a:gd name="connsiteX74" fmla="*/ 6096000 w 6742644"/>
              <a:gd name="connsiteY74" fmla="*/ 997527 h 1371600"/>
              <a:gd name="connsiteX75" fmla="*/ 6151418 w 6742644"/>
              <a:gd name="connsiteY75" fmla="*/ 914400 h 1371600"/>
              <a:gd name="connsiteX76" fmla="*/ 6202310 w 6742644"/>
              <a:gd name="connsiteY76" fmla="*/ 825923 h 1371600"/>
              <a:gd name="connsiteX77" fmla="*/ 6239346 w 6742644"/>
              <a:gd name="connsiteY77" fmla="*/ 734840 h 1371600"/>
              <a:gd name="connsiteX78" fmla="*/ 6289963 w 6742644"/>
              <a:gd name="connsiteY78" fmla="*/ 637309 h 1371600"/>
              <a:gd name="connsiteX79" fmla="*/ 6317672 w 6742644"/>
              <a:gd name="connsiteY79" fmla="*/ 595746 h 1371600"/>
              <a:gd name="connsiteX80" fmla="*/ 6331527 w 6742644"/>
              <a:gd name="connsiteY80" fmla="*/ 554182 h 1371600"/>
              <a:gd name="connsiteX81" fmla="*/ 6359236 w 6742644"/>
              <a:gd name="connsiteY81" fmla="*/ 512618 h 1371600"/>
              <a:gd name="connsiteX82" fmla="*/ 6373091 w 6742644"/>
              <a:gd name="connsiteY82" fmla="*/ 471055 h 1371600"/>
              <a:gd name="connsiteX83" fmla="*/ 6405600 w 6742644"/>
              <a:gd name="connsiteY83" fmla="*/ 420712 h 1371600"/>
              <a:gd name="connsiteX84" fmla="*/ 6446616 w 6742644"/>
              <a:gd name="connsiteY84" fmla="*/ 361041 h 1371600"/>
              <a:gd name="connsiteX85" fmla="*/ 6497782 w 6742644"/>
              <a:gd name="connsiteY85" fmla="*/ 318655 h 1371600"/>
              <a:gd name="connsiteX86" fmla="*/ 6548399 w 6742644"/>
              <a:gd name="connsiteY86" fmla="*/ 268586 h 1371600"/>
              <a:gd name="connsiteX87" fmla="*/ 6603816 w 6742644"/>
              <a:gd name="connsiteY87" fmla="*/ 167901 h 1371600"/>
              <a:gd name="connsiteX88" fmla="*/ 6635779 w 6742644"/>
              <a:gd name="connsiteY88" fmla="*/ 126337 h 1371600"/>
              <a:gd name="connsiteX89" fmla="*/ 6677343 w 6742644"/>
              <a:gd name="connsiteY89" fmla="*/ 80521 h 1371600"/>
              <a:gd name="connsiteX90" fmla="*/ 6741815 w 6742644"/>
              <a:gd name="connsiteY90" fmla="*/ 38066 h 1371600"/>
              <a:gd name="connsiteX91" fmla="*/ 6714379 w 6742644"/>
              <a:gd name="connsiteY91" fmla="*/ 89300 h 1371600"/>
              <a:gd name="connsiteX0" fmla="*/ 0 w 6742644"/>
              <a:gd name="connsiteY0" fmla="*/ 0 h 1371600"/>
              <a:gd name="connsiteX1" fmla="*/ 69272 w 6742644"/>
              <a:gd name="connsiteY1" fmla="*/ 13855 h 1371600"/>
              <a:gd name="connsiteX2" fmla="*/ 110836 w 6742644"/>
              <a:gd name="connsiteY2" fmla="*/ 27709 h 1371600"/>
              <a:gd name="connsiteX3" fmla="*/ 277091 w 6742644"/>
              <a:gd name="connsiteY3" fmla="*/ 41564 h 1371600"/>
              <a:gd name="connsiteX4" fmla="*/ 360218 w 6742644"/>
              <a:gd name="connsiteY4" fmla="*/ 69273 h 1371600"/>
              <a:gd name="connsiteX5" fmla="*/ 401782 w 6742644"/>
              <a:gd name="connsiteY5" fmla="*/ 83127 h 1371600"/>
              <a:gd name="connsiteX6" fmla="*/ 512618 w 6742644"/>
              <a:gd name="connsiteY6" fmla="*/ 180109 h 1371600"/>
              <a:gd name="connsiteX7" fmla="*/ 554182 w 6742644"/>
              <a:gd name="connsiteY7" fmla="*/ 221673 h 1371600"/>
              <a:gd name="connsiteX8" fmla="*/ 595745 w 6742644"/>
              <a:gd name="connsiteY8" fmla="*/ 249382 h 1371600"/>
              <a:gd name="connsiteX9" fmla="*/ 678872 w 6742644"/>
              <a:gd name="connsiteY9" fmla="*/ 332509 h 1371600"/>
              <a:gd name="connsiteX10" fmla="*/ 706582 w 6742644"/>
              <a:gd name="connsiteY10" fmla="*/ 360218 h 1371600"/>
              <a:gd name="connsiteX11" fmla="*/ 748145 w 6742644"/>
              <a:gd name="connsiteY11" fmla="*/ 374073 h 1371600"/>
              <a:gd name="connsiteX12" fmla="*/ 775854 w 6742644"/>
              <a:gd name="connsiteY12" fmla="*/ 415636 h 1371600"/>
              <a:gd name="connsiteX13" fmla="*/ 858982 w 6742644"/>
              <a:gd name="connsiteY13" fmla="*/ 457200 h 1371600"/>
              <a:gd name="connsiteX14" fmla="*/ 900545 w 6742644"/>
              <a:gd name="connsiteY14" fmla="*/ 498764 h 1371600"/>
              <a:gd name="connsiteX15" fmla="*/ 942109 w 6742644"/>
              <a:gd name="connsiteY15" fmla="*/ 512618 h 1371600"/>
              <a:gd name="connsiteX16" fmla="*/ 1066800 w 6742644"/>
              <a:gd name="connsiteY16" fmla="*/ 568036 h 1371600"/>
              <a:gd name="connsiteX17" fmla="*/ 1191491 w 6742644"/>
              <a:gd name="connsiteY17" fmla="*/ 609600 h 1371600"/>
              <a:gd name="connsiteX18" fmla="*/ 1330036 w 6742644"/>
              <a:gd name="connsiteY18" fmla="*/ 623455 h 1371600"/>
              <a:gd name="connsiteX19" fmla="*/ 1620982 w 6742644"/>
              <a:gd name="connsiteY19" fmla="*/ 651164 h 1371600"/>
              <a:gd name="connsiteX20" fmla="*/ 1925782 w 6742644"/>
              <a:gd name="connsiteY20" fmla="*/ 637309 h 1371600"/>
              <a:gd name="connsiteX21" fmla="*/ 2027839 w 6742644"/>
              <a:gd name="connsiteY21" fmla="*/ 599998 h 1371600"/>
              <a:gd name="connsiteX22" fmla="*/ 2106439 w 6742644"/>
              <a:gd name="connsiteY22" fmla="*/ 558709 h 1371600"/>
              <a:gd name="connsiteX23" fmla="*/ 2148002 w 6742644"/>
              <a:gd name="connsiteY23" fmla="*/ 526473 h 1371600"/>
              <a:gd name="connsiteX24" fmla="*/ 2189018 w 6742644"/>
              <a:gd name="connsiteY24" fmla="*/ 484909 h 1371600"/>
              <a:gd name="connsiteX25" fmla="*/ 2272145 w 6742644"/>
              <a:gd name="connsiteY25" fmla="*/ 429491 h 1371600"/>
              <a:gd name="connsiteX26" fmla="*/ 2309182 w 6742644"/>
              <a:gd name="connsiteY26" fmla="*/ 396981 h 1371600"/>
              <a:gd name="connsiteX27" fmla="*/ 2337166 w 6742644"/>
              <a:gd name="connsiteY27" fmla="*/ 374073 h 1371600"/>
              <a:gd name="connsiteX28" fmla="*/ 2360348 w 6742644"/>
              <a:gd name="connsiteY28" fmla="*/ 346364 h 1371600"/>
              <a:gd name="connsiteX29" fmla="*/ 2396836 w 6742644"/>
              <a:gd name="connsiteY29" fmla="*/ 304800 h 1371600"/>
              <a:gd name="connsiteX30" fmla="*/ 2438400 w 6742644"/>
              <a:gd name="connsiteY30" fmla="*/ 277091 h 1371600"/>
              <a:gd name="connsiteX31" fmla="*/ 2507672 w 6742644"/>
              <a:gd name="connsiteY31" fmla="*/ 207818 h 1371600"/>
              <a:gd name="connsiteX32" fmla="*/ 2545259 w 6742644"/>
              <a:gd name="connsiteY32" fmla="*/ 170781 h 1371600"/>
              <a:gd name="connsiteX33" fmla="*/ 2590800 w 6742644"/>
              <a:gd name="connsiteY33" fmla="*/ 124691 h 1371600"/>
              <a:gd name="connsiteX34" fmla="*/ 2757054 w 6742644"/>
              <a:gd name="connsiteY34" fmla="*/ 41564 h 1371600"/>
              <a:gd name="connsiteX35" fmla="*/ 2937163 w 6742644"/>
              <a:gd name="connsiteY35" fmla="*/ 27709 h 1371600"/>
              <a:gd name="connsiteX36" fmla="*/ 3158836 w 6742644"/>
              <a:gd name="connsiteY36" fmla="*/ 41564 h 1371600"/>
              <a:gd name="connsiteX37" fmla="*/ 3463636 w 6742644"/>
              <a:gd name="connsiteY37" fmla="*/ 55418 h 1371600"/>
              <a:gd name="connsiteX38" fmla="*/ 3546763 w 6742644"/>
              <a:gd name="connsiteY38" fmla="*/ 83127 h 1371600"/>
              <a:gd name="connsiteX39" fmla="*/ 3588327 w 6742644"/>
              <a:gd name="connsiteY39" fmla="*/ 110836 h 1371600"/>
              <a:gd name="connsiteX40" fmla="*/ 3629891 w 6742644"/>
              <a:gd name="connsiteY40" fmla="*/ 124691 h 1371600"/>
              <a:gd name="connsiteX41" fmla="*/ 3699163 w 6742644"/>
              <a:gd name="connsiteY41" fmla="*/ 180109 h 1371600"/>
              <a:gd name="connsiteX42" fmla="*/ 3740727 w 6742644"/>
              <a:gd name="connsiteY42" fmla="*/ 221673 h 1371600"/>
              <a:gd name="connsiteX43" fmla="*/ 3782291 w 6742644"/>
              <a:gd name="connsiteY43" fmla="*/ 249382 h 1371600"/>
              <a:gd name="connsiteX44" fmla="*/ 3823305 w 6742644"/>
              <a:gd name="connsiteY44" fmla="*/ 309052 h 1371600"/>
              <a:gd name="connsiteX45" fmla="*/ 3888052 w 6742644"/>
              <a:gd name="connsiteY45" fmla="*/ 373799 h 1371600"/>
              <a:gd name="connsiteX46" fmla="*/ 3962400 w 6742644"/>
              <a:gd name="connsiteY46" fmla="*/ 471055 h 1371600"/>
              <a:gd name="connsiteX47" fmla="*/ 3995184 w 6742644"/>
              <a:gd name="connsiteY47" fmla="*/ 503291 h 1371600"/>
              <a:gd name="connsiteX48" fmla="*/ 4031672 w 6742644"/>
              <a:gd name="connsiteY48" fmla="*/ 540327 h 1371600"/>
              <a:gd name="connsiteX49" fmla="*/ 4087365 w 6742644"/>
              <a:gd name="connsiteY49" fmla="*/ 586418 h 1371600"/>
              <a:gd name="connsiteX50" fmla="*/ 4142509 w 6742644"/>
              <a:gd name="connsiteY50" fmla="*/ 632233 h 1371600"/>
              <a:gd name="connsiteX51" fmla="*/ 4193675 w 6742644"/>
              <a:gd name="connsiteY51" fmla="*/ 687926 h 1371600"/>
              <a:gd name="connsiteX52" fmla="*/ 4248544 w 6742644"/>
              <a:gd name="connsiteY52" fmla="*/ 743069 h 1371600"/>
              <a:gd name="connsiteX53" fmla="*/ 4286130 w 6742644"/>
              <a:gd name="connsiteY53" fmla="*/ 794236 h 1371600"/>
              <a:gd name="connsiteX54" fmla="*/ 4322891 w 6742644"/>
              <a:gd name="connsiteY54" fmla="*/ 849380 h 1371600"/>
              <a:gd name="connsiteX55" fmla="*/ 4364182 w 6742644"/>
              <a:gd name="connsiteY55" fmla="*/ 890669 h 1371600"/>
              <a:gd name="connsiteX56" fmla="*/ 4419600 w 6742644"/>
              <a:gd name="connsiteY56" fmla="*/ 960216 h 1371600"/>
              <a:gd name="connsiteX57" fmla="*/ 4502727 w 6742644"/>
              <a:gd name="connsiteY57" fmla="*/ 1066800 h 1371600"/>
              <a:gd name="connsiteX58" fmla="*/ 4568021 w 6742644"/>
              <a:gd name="connsiteY58" fmla="*/ 1126744 h 1371600"/>
              <a:gd name="connsiteX59" fmla="*/ 4668982 w 6742644"/>
              <a:gd name="connsiteY59" fmla="*/ 1214124 h 1371600"/>
              <a:gd name="connsiteX60" fmla="*/ 4752109 w 6742644"/>
              <a:gd name="connsiteY60" fmla="*/ 1274618 h 1371600"/>
              <a:gd name="connsiteX61" fmla="*/ 4835511 w 6742644"/>
              <a:gd name="connsiteY61" fmla="*/ 1311381 h 1371600"/>
              <a:gd name="connsiteX62" fmla="*/ 4890654 w 6742644"/>
              <a:gd name="connsiteY62" fmla="*/ 1330036 h 1371600"/>
              <a:gd name="connsiteX63" fmla="*/ 4932218 w 6742644"/>
              <a:gd name="connsiteY63" fmla="*/ 1343891 h 1371600"/>
              <a:gd name="connsiteX64" fmla="*/ 5056909 w 6742644"/>
              <a:gd name="connsiteY64" fmla="*/ 1371600 h 1371600"/>
              <a:gd name="connsiteX65" fmla="*/ 5583382 w 6742644"/>
              <a:gd name="connsiteY65" fmla="*/ 1357746 h 1371600"/>
              <a:gd name="connsiteX66" fmla="*/ 5638800 w 6742644"/>
              <a:gd name="connsiteY66" fmla="*/ 1343891 h 1371600"/>
              <a:gd name="connsiteX67" fmla="*/ 5763491 w 6742644"/>
              <a:gd name="connsiteY67" fmla="*/ 1316182 h 1371600"/>
              <a:gd name="connsiteX68" fmla="*/ 5805054 w 6742644"/>
              <a:gd name="connsiteY68" fmla="*/ 1302327 h 1371600"/>
              <a:gd name="connsiteX69" fmla="*/ 5888182 w 6742644"/>
              <a:gd name="connsiteY69" fmla="*/ 1246909 h 1371600"/>
              <a:gd name="connsiteX70" fmla="*/ 5915891 w 6742644"/>
              <a:gd name="connsiteY70" fmla="*/ 1205346 h 1371600"/>
              <a:gd name="connsiteX71" fmla="*/ 5943600 w 6742644"/>
              <a:gd name="connsiteY71" fmla="*/ 1177636 h 1371600"/>
              <a:gd name="connsiteX72" fmla="*/ 5999018 w 6742644"/>
              <a:gd name="connsiteY72" fmla="*/ 1112615 h 1371600"/>
              <a:gd name="connsiteX73" fmla="*/ 6063490 w 6742644"/>
              <a:gd name="connsiteY73" fmla="*/ 1052396 h 1371600"/>
              <a:gd name="connsiteX74" fmla="*/ 6096000 w 6742644"/>
              <a:gd name="connsiteY74" fmla="*/ 997527 h 1371600"/>
              <a:gd name="connsiteX75" fmla="*/ 6151418 w 6742644"/>
              <a:gd name="connsiteY75" fmla="*/ 914400 h 1371600"/>
              <a:gd name="connsiteX76" fmla="*/ 6202310 w 6742644"/>
              <a:gd name="connsiteY76" fmla="*/ 825923 h 1371600"/>
              <a:gd name="connsiteX77" fmla="*/ 6239346 w 6742644"/>
              <a:gd name="connsiteY77" fmla="*/ 734840 h 1371600"/>
              <a:gd name="connsiteX78" fmla="*/ 6289963 w 6742644"/>
              <a:gd name="connsiteY78" fmla="*/ 637309 h 1371600"/>
              <a:gd name="connsiteX79" fmla="*/ 6317672 w 6742644"/>
              <a:gd name="connsiteY79" fmla="*/ 595746 h 1371600"/>
              <a:gd name="connsiteX80" fmla="*/ 6331527 w 6742644"/>
              <a:gd name="connsiteY80" fmla="*/ 554182 h 1371600"/>
              <a:gd name="connsiteX81" fmla="*/ 6359236 w 6742644"/>
              <a:gd name="connsiteY81" fmla="*/ 512618 h 1371600"/>
              <a:gd name="connsiteX82" fmla="*/ 6373091 w 6742644"/>
              <a:gd name="connsiteY82" fmla="*/ 471055 h 1371600"/>
              <a:gd name="connsiteX83" fmla="*/ 6405600 w 6742644"/>
              <a:gd name="connsiteY83" fmla="*/ 420712 h 1371600"/>
              <a:gd name="connsiteX84" fmla="*/ 6446616 w 6742644"/>
              <a:gd name="connsiteY84" fmla="*/ 361041 h 1371600"/>
              <a:gd name="connsiteX85" fmla="*/ 6497782 w 6742644"/>
              <a:gd name="connsiteY85" fmla="*/ 318655 h 1371600"/>
              <a:gd name="connsiteX86" fmla="*/ 6548399 w 6742644"/>
              <a:gd name="connsiteY86" fmla="*/ 268586 h 1371600"/>
              <a:gd name="connsiteX87" fmla="*/ 6603816 w 6742644"/>
              <a:gd name="connsiteY87" fmla="*/ 167901 h 1371600"/>
              <a:gd name="connsiteX88" fmla="*/ 6635779 w 6742644"/>
              <a:gd name="connsiteY88" fmla="*/ 126337 h 1371600"/>
              <a:gd name="connsiteX89" fmla="*/ 6677343 w 6742644"/>
              <a:gd name="connsiteY89" fmla="*/ 80521 h 1371600"/>
              <a:gd name="connsiteX90" fmla="*/ 6741815 w 6742644"/>
              <a:gd name="connsiteY90" fmla="*/ 38066 h 1371600"/>
              <a:gd name="connsiteX91" fmla="*/ 6714379 w 6742644"/>
              <a:gd name="connsiteY91" fmla="*/ 89300 h 1371600"/>
              <a:gd name="connsiteX0" fmla="*/ 0 w 6742644"/>
              <a:gd name="connsiteY0" fmla="*/ 0 h 1371600"/>
              <a:gd name="connsiteX1" fmla="*/ 69272 w 6742644"/>
              <a:gd name="connsiteY1" fmla="*/ 13855 h 1371600"/>
              <a:gd name="connsiteX2" fmla="*/ 110836 w 6742644"/>
              <a:gd name="connsiteY2" fmla="*/ 27709 h 1371600"/>
              <a:gd name="connsiteX3" fmla="*/ 277091 w 6742644"/>
              <a:gd name="connsiteY3" fmla="*/ 41564 h 1371600"/>
              <a:gd name="connsiteX4" fmla="*/ 360218 w 6742644"/>
              <a:gd name="connsiteY4" fmla="*/ 69273 h 1371600"/>
              <a:gd name="connsiteX5" fmla="*/ 401782 w 6742644"/>
              <a:gd name="connsiteY5" fmla="*/ 83127 h 1371600"/>
              <a:gd name="connsiteX6" fmla="*/ 512618 w 6742644"/>
              <a:gd name="connsiteY6" fmla="*/ 180109 h 1371600"/>
              <a:gd name="connsiteX7" fmla="*/ 554182 w 6742644"/>
              <a:gd name="connsiteY7" fmla="*/ 221673 h 1371600"/>
              <a:gd name="connsiteX8" fmla="*/ 595745 w 6742644"/>
              <a:gd name="connsiteY8" fmla="*/ 249382 h 1371600"/>
              <a:gd name="connsiteX9" fmla="*/ 678872 w 6742644"/>
              <a:gd name="connsiteY9" fmla="*/ 332509 h 1371600"/>
              <a:gd name="connsiteX10" fmla="*/ 706582 w 6742644"/>
              <a:gd name="connsiteY10" fmla="*/ 360218 h 1371600"/>
              <a:gd name="connsiteX11" fmla="*/ 748145 w 6742644"/>
              <a:gd name="connsiteY11" fmla="*/ 374073 h 1371600"/>
              <a:gd name="connsiteX12" fmla="*/ 775854 w 6742644"/>
              <a:gd name="connsiteY12" fmla="*/ 415636 h 1371600"/>
              <a:gd name="connsiteX13" fmla="*/ 858982 w 6742644"/>
              <a:gd name="connsiteY13" fmla="*/ 457200 h 1371600"/>
              <a:gd name="connsiteX14" fmla="*/ 900545 w 6742644"/>
              <a:gd name="connsiteY14" fmla="*/ 498764 h 1371600"/>
              <a:gd name="connsiteX15" fmla="*/ 942109 w 6742644"/>
              <a:gd name="connsiteY15" fmla="*/ 512618 h 1371600"/>
              <a:gd name="connsiteX16" fmla="*/ 1066800 w 6742644"/>
              <a:gd name="connsiteY16" fmla="*/ 568036 h 1371600"/>
              <a:gd name="connsiteX17" fmla="*/ 1191491 w 6742644"/>
              <a:gd name="connsiteY17" fmla="*/ 609600 h 1371600"/>
              <a:gd name="connsiteX18" fmla="*/ 1330036 w 6742644"/>
              <a:gd name="connsiteY18" fmla="*/ 623455 h 1371600"/>
              <a:gd name="connsiteX19" fmla="*/ 1620982 w 6742644"/>
              <a:gd name="connsiteY19" fmla="*/ 651164 h 1371600"/>
              <a:gd name="connsiteX20" fmla="*/ 1925782 w 6742644"/>
              <a:gd name="connsiteY20" fmla="*/ 637309 h 1371600"/>
              <a:gd name="connsiteX21" fmla="*/ 2027839 w 6742644"/>
              <a:gd name="connsiteY21" fmla="*/ 599998 h 1371600"/>
              <a:gd name="connsiteX22" fmla="*/ 2106439 w 6742644"/>
              <a:gd name="connsiteY22" fmla="*/ 558709 h 1371600"/>
              <a:gd name="connsiteX23" fmla="*/ 2148002 w 6742644"/>
              <a:gd name="connsiteY23" fmla="*/ 526473 h 1371600"/>
              <a:gd name="connsiteX24" fmla="*/ 2189018 w 6742644"/>
              <a:gd name="connsiteY24" fmla="*/ 484909 h 1371600"/>
              <a:gd name="connsiteX25" fmla="*/ 2272145 w 6742644"/>
              <a:gd name="connsiteY25" fmla="*/ 429491 h 1371600"/>
              <a:gd name="connsiteX26" fmla="*/ 2309182 w 6742644"/>
              <a:gd name="connsiteY26" fmla="*/ 396981 h 1371600"/>
              <a:gd name="connsiteX27" fmla="*/ 2337166 w 6742644"/>
              <a:gd name="connsiteY27" fmla="*/ 374073 h 1371600"/>
              <a:gd name="connsiteX28" fmla="*/ 2360348 w 6742644"/>
              <a:gd name="connsiteY28" fmla="*/ 346364 h 1371600"/>
              <a:gd name="connsiteX29" fmla="*/ 2396836 w 6742644"/>
              <a:gd name="connsiteY29" fmla="*/ 304800 h 1371600"/>
              <a:gd name="connsiteX30" fmla="*/ 2438400 w 6742644"/>
              <a:gd name="connsiteY30" fmla="*/ 277091 h 1371600"/>
              <a:gd name="connsiteX31" fmla="*/ 2507672 w 6742644"/>
              <a:gd name="connsiteY31" fmla="*/ 207818 h 1371600"/>
              <a:gd name="connsiteX32" fmla="*/ 2545259 w 6742644"/>
              <a:gd name="connsiteY32" fmla="*/ 170781 h 1371600"/>
              <a:gd name="connsiteX33" fmla="*/ 2590800 w 6742644"/>
              <a:gd name="connsiteY33" fmla="*/ 124691 h 1371600"/>
              <a:gd name="connsiteX34" fmla="*/ 2757054 w 6742644"/>
              <a:gd name="connsiteY34" fmla="*/ 41564 h 1371600"/>
              <a:gd name="connsiteX35" fmla="*/ 2937163 w 6742644"/>
              <a:gd name="connsiteY35" fmla="*/ 27709 h 1371600"/>
              <a:gd name="connsiteX36" fmla="*/ 3158836 w 6742644"/>
              <a:gd name="connsiteY36" fmla="*/ 41564 h 1371600"/>
              <a:gd name="connsiteX37" fmla="*/ 3463636 w 6742644"/>
              <a:gd name="connsiteY37" fmla="*/ 55418 h 1371600"/>
              <a:gd name="connsiteX38" fmla="*/ 3546763 w 6742644"/>
              <a:gd name="connsiteY38" fmla="*/ 83127 h 1371600"/>
              <a:gd name="connsiteX39" fmla="*/ 3588327 w 6742644"/>
              <a:gd name="connsiteY39" fmla="*/ 110836 h 1371600"/>
              <a:gd name="connsiteX40" fmla="*/ 3629891 w 6742644"/>
              <a:gd name="connsiteY40" fmla="*/ 124691 h 1371600"/>
              <a:gd name="connsiteX41" fmla="*/ 3685582 w 6742644"/>
              <a:gd name="connsiteY41" fmla="*/ 171055 h 1371600"/>
              <a:gd name="connsiteX42" fmla="*/ 3740727 w 6742644"/>
              <a:gd name="connsiteY42" fmla="*/ 221673 h 1371600"/>
              <a:gd name="connsiteX43" fmla="*/ 3782291 w 6742644"/>
              <a:gd name="connsiteY43" fmla="*/ 249382 h 1371600"/>
              <a:gd name="connsiteX44" fmla="*/ 3823305 w 6742644"/>
              <a:gd name="connsiteY44" fmla="*/ 309052 h 1371600"/>
              <a:gd name="connsiteX45" fmla="*/ 3888052 w 6742644"/>
              <a:gd name="connsiteY45" fmla="*/ 373799 h 1371600"/>
              <a:gd name="connsiteX46" fmla="*/ 3962400 w 6742644"/>
              <a:gd name="connsiteY46" fmla="*/ 471055 h 1371600"/>
              <a:gd name="connsiteX47" fmla="*/ 3995184 w 6742644"/>
              <a:gd name="connsiteY47" fmla="*/ 503291 h 1371600"/>
              <a:gd name="connsiteX48" fmla="*/ 4031672 w 6742644"/>
              <a:gd name="connsiteY48" fmla="*/ 540327 h 1371600"/>
              <a:gd name="connsiteX49" fmla="*/ 4087365 w 6742644"/>
              <a:gd name="connsiteY49" fmla="*/ 586418 h 1371600"/>
              <a:gd name="connsiteX50" fmla="*/ 4142509 w 6742644"/>
              <a:gd name="connsiteY50" fmla="*/ 632233 h 1371600"/>
              <a:gd name="connsiteX51" fmla="*/ 4193675 w 6742644"/>
              <a:gd name="connsiteY51" fmla="*/ 687926 h 1371600"/>
              <a:gd name="connsiteX52" fmla="*/ 4248544 w 6742644"/>
              <a:gd name="connsiteY52" fmla="*/ 743069 h 1371600"/>
              <a:gd name="connsiteX53" fmla="*/ 4286130 w 6742644"/>
              <a:gd name="connsiteY53" fmla="*/ 794236 h 1371600"/>
              <a:gd name="connsiteX54" fmla="*/ 4322891 w 6742644"/>
              <a:gd name="connsiteY54" fmla="*/ 849380 h 1371600"/>
              <a:gd name="connsiteX55" fmla="*/ 4364182 w 6742644"/>
              <a:gd name="connsiteY55" fmla="*/ 890669 h 1371600"/>
              <a:gd name="connsiteX56" fmla="*/ 4419600 w 6742644"/>
              <a:gd name="connsiteY56" fmla="*/ 960216 h 1371600"/>
              <a:gd name="connsiteX57" fmla="*/ 4502727 w 6742644"/>
              <a:gd name="connsiteY57" fmla="*/ 1066800 h 1371600"/>
              <a:gd name="connsiteX58" fmla="*/ 4568021 w 6742644"/>
              <a:gd name="connsiteY58" fmla="*/ 1126744 h 1371600"/>
              <a:gd name="connsiteX59" fmla="*/ 4668982 w 6742644"/>
              <a:gd name="connsiteY59" fmla="*/ 1214124 h 1371600"/>
              <a:gd name="connsiteX60" fmla="*/ 4752109 w 6742644"/>
              <a:gd name="connsiteY60" fmla="*/ 1274618 h 1371600"/>
              <a:gd name="connsiteX61" fmla="*/ 4835511 w 6742644"/>
              <a:gd name="connsiteY61" fmla="*/ 1311381 h 1371600"/>
              <a:gd name="connsiteX62" fmla="*/ 4890654 w 6742644"/>
              <a:gd name="connsiteY62" fmla="*/ 1330036 h 1371600"/>
              <a:gd name="connsiteX63" fmla="*/ 4932218 w 6742644"/>
              <a:gd name="connsiteY63" fmla="*/ 1343891 h 1371600"/>
              <a:gd name="connsiteX64" fmla="*/ 5056909 w 6742644"/>
              <a:gd name="connsiteY64" fmla="*/ 1371600 h 1371600"/>
              <a:gd name="connsiteX65" fmla="*/ 5583382 w 6742644"/>
              <a:gd name="connsiteY65" fmla="*/ 1357746 h 1371600"/>
              <a:gd name="connsiteX66" fmla="*/ 5638800 w 6742644"/>
              <a:gd name="connsiteY66" fmla="*/ 1343891 h 1371600"/>
              <a:gd name="connsiteX67" fmla="*/ 5763491 w 6742644"/>
              <a:gd name="connsiteY67" fmla="*/ 1316182 h 1371600"/>
              <a:gd name="connsiteX68" fmla="*/ 5805054 w 6742644"/>
              <a:gd name="connsiteY68" fmla="*/ 1302327 h 1371600"/>
              <a:gd name="connsiteX69" fmla="*/ 5888182 w 6742644"/>
              <a:gd name="connsiteY69" fmla="*/ 1246909 h 1371600"/>
              <a:gd name="connsiteX70" fmla="*/ 5915891 w 6742644"/>
              <a:gd name="connsiteY70" fmla="*/ 1205346 h 1371600"/>
              <a:gd name="connsiteX71" fmla="*/ 5943600 w 6742644"/>
              <a:gd name="connsiteY71" fmla="*/ 1177636 h 1371600"/>
              <a:gd name="connsiteX72" fmla="*/ 5999018 w 6742644"/>
              <a:gd name="connsiteY72" fmla="*/ 1112615 h 1371600"/>
              <a:gd name="connsiteX73" fmla="*/ 6063490 w 6742644"/>
              <a:gd name="connsiteY73" fmla="*/ 1052396 h 1371600"/>
              <a:gd name="connsiteX74" fmla="*/ 6096000 w 6742644"/>
              <a:gd name="connsiteY74" fmla="*/ 997527 h 1371600"/>
              <a:gd name="connsiteX75" fmla="*/ 6151418 w 6742644"/>
              <a:gd name="connsiteY75" fmla="*/ 914400 h 1371600"/>
              <a:gd name="connsiteX76" fmla="*/ 6202310 w 6742644"/>
              <a:gd name="connsiteY76" fmla="*/ 825923 h 1371600"/>
              <a:gd name="connsiteX77" fmla="*/ 6239346 w 6742644"/>
              <a:gd name="connsiteY77" fmla="*/ 734840 h 1371600"/>
              <a:gd name="connsiteX78" fmla="*/ 6289963 w 6742644"/>
              <a:gd name="connsiteY78" fmla="*/ 637309 h 1371600"/>
              <a:gd name="connsiteX79" fmla="*/ 6317672 w 6742644"/>
              <a:gd name="connsiteY79" fmla="*/ 595746 h 1371600"/>
              <a:gd name="connsiteX80" fmla="*/ 6331527 w 6742644"/>
              <a:gd name="connsiteY80" fmla="*/ 554182 h 1371600"/>
              <a:gd name="connsiteX81" fmla="*/ 6359236 w 6742644"/>
              <a:gd name="connsiteY81" fmla="*/ 512618 h 1371600"/>
              <a:gd name="connsiteX82" fmla="*/ 6373091 w 6742644"/>
              <a:gd name="connsiteY82" fmla="*/ 471055 h 1371600"/>
              <a:gd name="connsiteX83" fmla="*/ 6405600 w 6742644"/>
              <a:gd name="connsiteY83" fmla="*/ 420712 h 1371600"/>
              <a:gd name="connsiteX84" fmla="*/ 6446616 w 6742644"/>
              <a:gd name="connsiteY84" fmla="*/ 361041 h 1371600"/>
              <a:gd name="connsiteX85" fmla="*/ 6497782 w 6742644"/>
              <a:gd name="connsiteY85" fmla="*/ 318655 h 1371600"/>
              <a:gd name="connsiteX86" fmla="*/ 6548399 w 6742644"/>
              <a:gd name="connsiteY86" fmla="*/ 268586 h 1371600"/>
              <a:gd name="connsiteX87" fmla="*/ 6603816 w 6742644"/>
              <a:gd name="connsiteY87" fmla="*/ 167901 h 1371600"/>
              <a:gd name="connsiteX88" fmla="*/ 6635779 w 6742644"/>
              <a:gd name="connsiteY88" fmla="*/ 126337 h 1371600"/>
              <a:gd name="connsiteX89" fmla="*/ 6677343 w 6742644"/>
              <a:gd name="connsiteY89" fmla="*/ 80521 h 1371600"/>
              <a:gd name="connsiteX90" fmla="*/ 6741815 w 6742644"/>
              <a:gd name="connsiteY90" fmla="*/ 38066 h 1371600"/>
              <a:gd name="connsiteX91" fmla="*/ 6714379 w 6742644"/>
              <a:gd name="connsiteY91" fmla="*/ 89300 h 1371600"/>
              <a:gd name="connsiteX0" fmla="*/ 0 w 6742644"/>
              <a:gd name="connsiteY0" fmla="*/ 0 h 1371600"/>
              <a:gd name="connsiteX1" fmla="*/ 69272 w 6742644"/>
              <a:gd name="connsiteY1" fmla="*/ 13855 h 1371600"/>
              <a:gd name="connsiteX2" fmla="*/ 110836 w 6742644"/>
              <a:gd name="connsiteY2" fmla="*/ 27709 h 1371600"/>
              <a:gd name="connsiteX3" fmla="*/ 277091 w 6742644"/>
              <a:gd name="connsiteY3" fmla="*/ 41564 h 1371600"/>
              <a:gd name="connsiteX4" fmla="*/ 360218 w 6742644"/>
              <a:gd name="connsiteY4" fmla="*/ 42113 h 1371600"/>
              <a:gd name="connsiteX5" fmla="*/ 401782 w 6742644"/>
              <a:gd name="connsiteY5" fmla="*/ 83127 h 1371600"/>
              <a:gd name="connsiteX6" fmla="*/ 512618 w 6742644"/>
              <a:gd name="connsiteY6" fmla="*/ 180109 h 1371600"/>
              <a:gd name="connsiteX7" fmla="*/ 554182 w 6742644"/>
              <a:gd name="connsiteY7" fmla="*/ 221673 h 1371600"/>
              <a:gd name="connsiteX8" fmla="*/ 595745 w 6742644"/>
              <a:gd name="connsiteY8" fmla="*/ 249382 h 1371600"/>
              <a:gd name="connsiteX9" fmla="*/ 678872 w 6742644"/>
              <a:gd name="connsiteY9" fmla="*/ 332509 h 1371600"/>
              <a:gd name="connsiteX10" fmla="*/ 706582 w 6742644"/>
              <a:gd name="connsiteY10" fmla="*/ 360218 h 1371600"/>
              <a:gd name="connsiteX11" fmla="*/ 748145 w 6742644"/>
              <a:gd name="connsiteY11" fmla="*/ 374073 h 1371600"/>
              <a:gd name="connsiteX12" fmla="*/ 775854 w 6742644"/>
              <a:gd name="connsiteY12" fmla="*/ 415636 h 1371600"/>
              <a:gd name="connsiteX13" fmla="*/ 858982 w 6742644"/>
              <a:gd name="connsiteY13" fmla="*/ 457200 h 1371600"/>
              <a:gd name="connsiteX14" fmla="*/ 900545 w 6742644"/>
              <a:gd name="connsiteY14" fmla="*/ 498764 h 1371600"/>
              <a:gd name="connsiteX15" fmla="*/ 942109 w 6742644"/>
              <a:gd name="connsiteY15" fmla="*/ 512618 h 1371600"/>
              <a:gd name="connsiteX16" fmla="*/ 1066800 w 6742644"/>
              <a:gd name="connsiteY16" fmla="*/ 568036 h 1371600"/>
              <a:gd name="connsiteX17" fmla="*/ 1191491 w 6742644"/>
              <a:gd name="connsiteY17" fmla="*/ 609600 h 1371600"/>
              <a:gd name="connsiteX18" fmla="*/ 1330036 w 6742644"/>
              <a:gd name="connsiteY18" fmla="*/ 623455 h 1371600"/>
              <a:gd name="connsiteX19" fmla="*/ 1620982 w 6742644"/>
              <a:gd name="connsiteY19" fmla="*/ 651164 h 1371600"/>
              <a:gd name="connsiteX20" fmla="*/ 1925782 w 6742644"/>
              <a:gd name="connsiteY20" fmla="*/ 637309 h 1371600"/>
              <a:gd name="connsiteX21" fmla="*/ 2027839 w 6742644"/>
              <a:gd name="connsiteY21" fmla="*/ 599998 h 1371600"/>
              <a:gd name="connsiteX22" fmla="*/ 2106439 w 6742644"/>
              <a:gd name="connsiteY22" fmla="*/ 558709 h 1371600"/>
              <a:gd name="connsiteX23" fmla="*/ 2148002 w 6742644"/>
              <a:gd name="connsiteY23" fmla="*/ 526473 h 1371600"/>
              <a:gd name="connsiteX24" fmla="*/ 2189018 w 6742644"/>
              <a:gd name="connsiteY24" fmla="*/ 484909 h 1371600"/>
              <a:gd name="connsiteX25" fmla="*/ 2272145 w 6742644"/>
              <a:gd name="connsiteY25" fmla="*/ 429491 h 1371600"/>
              <a:gd name="connsiteX26" fmla="*/ 2309182 w 6742644"/>
              <a:gd name="connsiteY26" fmla="*/ 396981 h 1371600"/>
              <a:gd name="connsiteX27" fmla="*/ 2337166 w 6742644"/>
              <a:gd name="connsiteY27" fmla="*/ 374073 h 1371600"/>
              <a:gd name="connsiteX28" fmla="*/ 2360348 w 6742644"/>
              <a:gd name="connsiteY28" fmla="*/ 346364 h 1371600"/>
              <a:gd name="connsiteX29" fmla="*/ 2396836 w 6742644"/>
              <a:gd name="connsiteY29" fmla="*/ 304800 h 1371600"/>
              <a:gd name="connsiteX30" fmla="*/ 2438400 w 6742644"/>
              <a:gd name="connsiteY30" fmla="*/ 277091 h 1371600"/>
              <a:gd name="connsiteX31" fmla="*/ 2507672 w 6742644"/>
              <a:gd name="connsiteY31" fmla="*/ 207818 h 1371600"/>
              <a:gd name="connsiteX32" fmla="*/ 2545259 w 6742644"/>
              <a:gd name="connsiteY32" fmla="*/ 170781 h 1371600"/>
              <a:gd name="connsiteX33" fmla="*/ 2590800 w 6742644"/>
              <a:gd name="connsiteY33" fmla="*/ 124691 h 1371600"/>
              <a:gd name="connsiteX34" fmla="*/ 2757054 w 6742644"/>
              <a:gd name="connsiteY34" fmla="*/ 41564 h 1371600"/>
              <a:gd name="connsiteX35" fmla="*/ 2937163 w 6742644"/>
              <a:gd name="connsiteY35" fmla="*/ 27709 h 1371600"/>
              <a:gd name="connsiteX36" fmla="*/ 3158836 w 6742644"/>
              <a:gd name="connsiteY36" fmla="*/ 41564 h 1371600"/>
              <a:gd name="connsiteX37" fmla="*/ 3463636 w 6742644"/>
              <a:gd name="connsiteY37" fmla="*/ 55418 h 1371600"/>
              <a:gd name="connsiteX38" fmla="*/ 3546763 w 6742644"/>
              <a:gd name="connsiteY38" fmla="*/ 83127 h 1371600"/>
              <a:gd name="connsiteX39" fmla="*/ 3588327 w 6742644"/>
              <a:gd name="connsiteY39" fmla="*/ 110836 h 1371600"/>
              <a:gd name="connsiteX40" fmla="*/ 3629891 w 6742644"/>
              <a:gd name="connsiteY40" fmla="*/ 124691 h 1371600"/>
              <a:gd name="connsiteX41" fmla="*/ 3685582 w 6742644"/>
              <a:gd name="connsiteY41" fmla="*/ 171055 h 1371600"/>
              <a:gd name="connsiteX42" fmla="*/ 3740727 w 6742644"/>
              <a:gd name="connsiteY42" fmla="*/ 221673 h 1371600"/>
              <a:gd name="connsiteX43" fmla="*/ 3782291 w 6742644"/>
              <a:gd name="connsiteY43" fmla="*/ 249382 h 1371600"/>
              <a:gd name="connsiteX44" fmla="*/ 3823305 w 6742644"/>
              <a:gd name="connsiteY44" fmla="*/ 309052 h 1371600"/>
              <a:gd name="connsiteX45" fmla="*/ 3888052 w 6742644"/>
              <a:gd name="connsiteY45" fmla="*/ 373799 h 1371600"/>
              <a:gd name="connsiteX46" fmla="*/ 3962400 w 6742644"/>
              <a:gd name="connsiteY46" fmla="*/ 471055 h 1371600"/>
              <a:gd name="connsiteX47" fmla="*/ 3995184 w 6742644"/>
              <a:gd name="connsiteY47" fmla="*/ 503291 h 1371600"/>
              <a:gd name="connsiteX48" fmla="*/ 4031672 w 6742644"/>
              <a:gd name="connsiteY48" fmla="*/ 540327 h 1371600"/>
              <a:gd name="connsiteX49" fmla="*/ 4087365 w 6742644"/>
              <a:gd name="connsiteY49" fmla="*/ 586418 h 1371600"/>
              <a:gd name="connsiteX50" fmla="*/ 4142509 w 6742644"/>
              <a:gd name="connsiteY50" fmla="*/ 632233 h 1371600"/>
              <a:gd name="connsiteX51" fmla="*/ 4193675 w 6742644"/>
              <a:gd name="connsiteY51" fmla="*/ 687926 h 1371600"/>
              <a:gd name="connsiteX52" fmla="*/ 4248544 w 6742644"/>
              <a:gd name="connsiteY52" fmla="*/ 743069 h 1371600"/>
              <a:gd name="connsiteX53" fmla="*/ 4286130 w 6742644"/>
              <a:gd name="connsiteY53" fmla="*/ 794236 h 1371600"/>
              <a:gd name="connsiteX54" fmla="*/ 4322891 w 6742644"/>
              <a:gd name="connsiteY54" fmla="*/ 849380 h 1371600"/>
              <a:gd name="connsiteX55" fmla="*/ 4364182 w 6742644"/>
              <a:gd name="connsiteY55" fmla="*/ 890669 h 1371600"/>
              <a:gd name="connsiteX56" fmla="*/ 4419600 w 6742644"/>
              <a:gd name="connsiteY56" fmla="*/ 960216 h 1371600"/>
              <a:gd name="connsiteX57" fmla="*/ 4502727 w 6742644"/>
              <a:gd name="connsiteY57" fmla="*/ 1066800 h 1371600"/>
              <a:gd name="connsiteX58" fmla="*/ 4568021 w 6742644"/>
              <a:gd name="connsiteY58" fmla="*/ 1126744 h 1371600"/>
              <a:gd name="connsiteX59" fmla="*/ 4668982 w 6742644"/>
              <a:gd name="connsiteY59" fmla="*/ 1214124 h 1371600"/>
              <a:gd name="connsiteX60" fmla="*/ 4752109 w 6742644"/>
              <a:gd name="connsiteY60" fmla="*/ 1274618 h 1371600"/>
              <a:gd name="connsiteX61" fmla="*/ 4835511 w 6742644"/>
              <a:gd name="connsiteY61" fmla="*/ 1311381 h 1371600"/>
              <a:gd name="connsiteX62" fmla="*/ 4890654 w 6742644"/>
              <a:gd name="connsiteY62" fmla="*/ 1330036 h 1371600"/>
              <a:gd name="connsiteX63" fmla="*/ 4932218 w 6742644"/>
              <a:gd name="connsiteY63" fmla="*/ 1343891 h 1371600"/>
              <a:gd name="connsiteX64" fmla="*/ 5056909 w 6742644"/>
              <a:gd name="connsiteY64" fmla="*/ 1371600 h 1371600"/>
              <a:gd name="connsiteX65" fmla="*/ 5583382 w 6742644"/>
              <a:gd name="connsiteY65" fmla="*/ 1357746 h 1371600"/>
              <a:gd name="connsiteX66" fmla="*/ 5638800 w 6742644"/>
              <a:gd name="connsiteY66" fmla="*/ 1343891 h 1371600"/>
              <a:gd name="connsiteX67" fmla="*/ 5763491 w 6742644"/>
              <a:gd name="connsiteY67" fmla="*/ 1316182 h 1371600"/>
              <a:gd name="connsiteX68" fmla="*/ 5805054 w 6742644"/>
              <a:gd name="connsiteY68" fmla="*/ 1302327 h 1371600"/>
              <a:gd name="connsiteX69" fmla="*/ 5888182 w 6742644"/>
              <a:gd name="connsiteY69" fmla="*/ 1246909 h 1371600"/>
              <a:gd name="connsiteX70" fmla="*/ 5915891 w 6742644"/>
              <a:gd name="connsiteY70" fmla="*/ 1205346 h 1371600"/>
              <a:gd name="connsiteX71" fmla="*/ 5943600 w 6742644"/>
              <a:gd name="connsiteY71" fmla="*/ 1177636 h 1371600"/>
              <a:gd name="connsiteX72" fmla="*/ 5999018 w 6742644"/>
              <a:gd name="connsiteY72" fmla="*/ 1112615 h 1371600"/>
              <a:gd name="connsiteX73" fmla="*/ 6063490 w 6742644"/>
              <a:gd name="connsiteY73" fmla="*/ 1052396 h 1371600"/>
              <a:gd name="connsiteX74" fmla="*/ 6096000 w 6742644"/>
              <a:gd name="connsiteY74" fmla="*/ 997527 h 1371600"/>
              <a:gd name="connsiteX75" fmla="*/ 6151418 w 6742644"/>
              <a:gd name="connsiteY75" fmla="*/ 914400 h 1371600"/>
              <a:gd name="connsiteX76" fmla="*/ 6202310 w 6742644"/>
              <a:gd name="connsiteY76" fmla="*/ 825923 h 1371600"/>
              <a:gd name="connsiteX77" fmla="*/ 6239346 w 6742644"/>
              <a:gd name="connsiteY77" fmla="*/ 734840 h 1371600"/>
              <a:gd name="connsiteX78" fmla="*/ 6289963 w 6742644"/>
              <a:gd name="connsiteY78" fmla="*/ 637309 h 1371600"/>
              <a:gd name="connsiteX79" fmla="*/ 6317672 w 6742644"/>
              <a:gd name="connsiteY79" fmla="*/ 595746 h 1371600"/>
              <a:gd name="connsiteX80" fmla="*/ 6331527 w 6742644"/>
              <a:gd name="connsiteY80" fmla="*/ 554182 h 1371600"/>
              <a:gd name="connsiteX81" fmla="*/ 6359236 w 6742644"/>
              <a:gd name="connsiteY81" fmla="*/ 512618 h 1371600"/>
              <a:gd name="connsiteX82" fmla="*/ 6373091 w 6742644"/>
              <a:gd name="connsiteY82" fmla="*/ 471055 h 1371600"/>
              <a:gd name="connsiteX83" fmla="*/ 6405600 w 6742644"/>
              <a:gd name="connsiteY83" fmla="*/ 420712 h 1371600"/>
              <a:gd name="connsiteX84" fmla="*/ 6446616 w 6742644"/>
              <a:gd name="connsiteY84" fmla="*/ 361041 h 1371600"/>
              <a:gd name="connsiteX85" fmla="*/ 6497782 w 6742644"/>
              <a:gd name="connsiteY85" fmla="*/ 318655 h 1371600"/>
              <a:gd name="connsiteX86" fmla="*/ 6548399 w 6742644"/>
              <a:gd name="connsiteY86" fmla="*/ 268586 h 1371600"/>
              <a:gd name="connsiteX87" fmla="*/ 6603816 w 6742644"/>
              <a:gd name="connsiteY87" fmla="*/ 167901 h 1371600"/>
              <a:gd name="connsiteX88" fmla="*/ 6635779 w 6742644"/>
              <a:gd name="connsiteY88" fmla="*/ 126337 h 1371600"/>
              <a:gd name="connsiteX89" fmla="*/ 6677343 w 6742644"/>
              <a:gd name="connsiteY89" fmla="*/ 80521 h 1371600"/>
              <a:gd name="connsiteX90" fmla="*/ 6741815 w 6742644"/>
              <a:gd name="connsiteY90" fmla="*/ 38066 h 1371600"/>
              <a:gd name="connsiteX91" fmla="*/ 6714379 w 6742644"/>
              <a:gd name="connsiteY91" fmla="*/ 89300 h 1371600"/>
              <a:gd name="connsiteX0" fmla="*/ 0 w 6742644"/>
              <a:gd name="connsiteY0" fmla="*/ 0 h 1371600"/>
              <a:gd name="connsiteX1" fmla="*/ 69272 w 6742644"/>
              <a:gd name="connsiteY1" fmla="*/ 13855 h 1371600"/>
              <a:gd name="connsiteX2" fmla="*/ 110836 w 6742644"/>
              <a:gd name="connsiteY2" fmla="*/ 27709 h 1371600"/>
              <a:gd name="connsiteX3" fmla="*/ 277091 w 6742644"/>
              <a:gd name="connsiteY3" fmla="*/ 41564 h 1371600"/>
              <a:gd name="connsiteX4" fmla="*/ 360218 w 6742644"/>
              <a:gd name="connsiteY4" fmla="*/ 42113 h 1371600"/>
              <a:gd name="connsiteX5" fmla="*/ 428943 w 6742644"/>
              <a:gd name="connsiteY5" fmla="*/ 60493 h 1371600"/>
              <a:gd name="connsiteX6" fmla="*/ 512618 w 6742644"/>
              <a:gd name="connsiteY6" fmla="*/ 180109 h 1371600"/>
              <a:gd name="connsiteX7" fmla="*/ 554182 w 6742644"/>
              <a:gd name="connsiteY7" fmla="*/ 221673 h 1371600"/>
              <a:gd name="connsiteX8" fmla="*/ 595745 w 6742644"/>
              <a:gd name="connsiteY8" fmla="*/ 249382 h 1371600"/>
              <a:gd name="connsiteX9" fmla="*/ 678872 w 6742644"/>
              <a:gd name="connsiteY9" fmla="*/ 332509 h 1371600"/>
              <a:gd name="connsiteX10" fmla="*/ 706582 w 6742644"/>
              <a:gd name="connsiteY10" fmla="*/ 360218 h 1371600"/>
              <a:gd name="connsiteX11" fmla="*/ 748145 w 6742644"/>
              <a:gd name="connsiteY11" fmla="*/ 374073 h 1371600"/>
              <a:gd name="connsiteX12" fmla="*/ 775854 w 6742644"/>
              <a:gd name="connsiteY12" fmla="*/ 415636 h 1371600"/>
              <a:gd name="connsiteX13" fmla="*/ 858982 w 6742644"/>
              <a:gd name="connsiteY13" fmla="*/ 457200 h 1371600"/>
              <a:gd name="connsiteX14" fmla="*/ 900545 w 6742644"/>
              <a:gd name="connsiteY14" fmla="*/ 498764 h 1371600"/>
              <a:gd name="connsiteX15" fmla="*/ 942109 w 6742644"/>
              <a:gd name="connsiteY15" fmla="*/ 512618 h 1371600"/>
              <a:gd name="connsiteX16" fmla="*/ 1066800 w 6742644"/>
              <a:gd name="connsiteY16" fmla="*/ 568036 h 1371600"/>
              <a:gd name="connsiteX17" fmla="*/ 1191491 w 6742644"/>
              <a:gd name="connsiteY17" fmla="*/ 609600 h 1371600"/>
              <a:gd name="connsiteX18" fmla="*/ 1330036 w 6742644"/>
              <a:gd name="connsiteY18" fmla="*/ 623455 h 1371600"/>
              <a:gd name="connsiteX19" fmla="*/ 1620982 w 6742644"/>
              <a:gd name="connsiteY19" fmla="*/ 651164 h 1371600"/>
              <a:gd name="connsiteX20" fmla="*/ 1925782 w 6742644"/>
              <a:gd name="connsiteY20" fmla="*/ 637309 h 1371600"/>
              <a:gd name="connsiteX21" fmla="*/ 2027839 w 6742644"/>
              <a:gd name="connsiteY21" fmla="*/ 599998 h 1371600"/>
              <a:gd name="connsiteX22" fmla="*/ 2106439 w 6742644"/>
              <a:gd name="connsiteY22" fmla="*/ 558709 h 1371600"/>
              <a:gd name="connsiteX23" fmla="*/ 2148002 w 6742644"/>
              <a:gd name="connsiteY23" fmla="*/ 526473 h 1371600"/>
              <a:gd name="connsiteX24" fmla="*/ 2189018 w 6742644"/>
              <a:gd name="connsiteY24" fmla="*/ 484909 h 1371600"/>
              <a:gd name="connsiteX25" fmla="*/ 2272145 w 6742644"/>
              <a:gd name="connsiteY25" fmla="*/ 429491 h 1371600"/>
              <a:gd name="connsiteX26" fmla="*/ 2309182 w 6742644"/>
              <a:gd name="connsiteY26" fmla="*/ 396981 h 1371600"/>
              <a:gd name="connsiteX27" fmla="*/ 2337166 w 6742644"/>
              <a:gd name="connsiteY27" fmla="*/ 374073 h 1371600"/>
              <a:gd name="connsiteX28" fmla="*/ 2360348 w 6742644"/>
              <a:gd name="connsiteY28" fmla="*/ 346364 h 1371600"/>
              <a:gd name="connsiteX29" fmla="*/ 2396836 w 6742644"/>
              <a:gd name="connsiteY29" fmla="*/ 304800 h 1371600"/>
              <a:gd name="connsiteX30" fmla="*/ 2438400 w 6742644"/>
              <a:gd name="connsiteY30" fmla="*/ 277091 h 1371600"/>
              <a:gd name="connsiteX31" fmla="*/ 2507672 w 6742644"/>
              <a:gd name="connsiteY31" fmla="*/ 207818 h 1371600"/>
              <a:gd name="connsiteX32" fmla="*/ 2545259 w 6742644"/>
              <a:gd name="connsiteY32" fmla="*/ 170781 h 1371600"/>
              <a:gd name="connsiteX33" fmla="*/ 2590800 w 6742644"/>
              <a:gd name="connsiteY33" fmla="*/ 124691 h 1371600"/>
              <a:gd name="connsiteX34" fmla="*/ 2757054 w 6742644"/>
              <a:gd name="connsiteY34" fmla="*/ 41564 h 1371600"/>
              <a:gd name="connsiteX35" fmla="*/ 2937163 w 6742644"/>
              <a:gd name="connsiteY35" fmla="*/ 27709 h 1371600"/>
              <a:gd name="connsiteX36" fmla="*/ 3158836 w 6742644"/>
              <a:gd name="connsiteY36" fmla="*/ 41564 h 1371600"/>
              <a:gd name="connsiteX37" fmla="*/ 3463636 w 6742644"/>
              <a:gd name="connsiteY37" fmla="*/ 55418 h 1371600"/>
              <a:gd name="connsiteX38" fmla="*/ 3546763 w 6742644"/>
              <a:gd name="connsiteY38" fmla="*/ 83127 h 1371600"/>
              <a:gd name="connsiteX39" fmla="*/ 3588327 w 6742644"/>
              <a:gd name="connsiteY39" fmla="*/ 110836 h 1371600"/>
              <a:gd name="connsiteX40" fmla="*/ 3629891 w 6742644"/>
              <a:gd name="connsiteY40" fmla="*/ 124691 h 1371600"/>
              <a:gd name="connsiteX41" fmla="*/ 3685582 w 6742644"/>
              <a:gd name="connsiteY41" fmla="*/ 171055 h 1371600"/>
              <a:gd name="connsiteX42" fmla="*/ 3740727 w 6742644"/>
              <a:gd name="connsiteY42" fmla="*/ 221673 h 1371600"/>
              <a:gd name="connsiteX43" fmla="*/ 3782291 w 6742644"/>
              <a:gd name="connsiteY43" fmla="*/ 249382 h 1371600"/>
              <a:gd name="connsiteX44" fmla="*/ 3823305 w 6742644"/>
              <a:gd name="connsiteY44" fmla="*/ 309052 h 1371600"/>
              <a:gd name="connsiteX45" fmla="*/ 3888052 w 6742644"/>
              <a:gd name="connsiteY45" fmla="*/ 373799 h 1371600"/>
              <a:gd name="connsiteX46" fmla="*/ 3962400 w 6742644"/>
              <a:gd name="connsiteY46" fmla="*/ 471055 h 1371600"/>
              <a:gd name="connsiteX47" fmla="*/ 3995184 w 6742644"/>
              <a:gd name="connsiteY47" fmla="*/ 503291 h 1371600"/>
              <a:gd name="connsiteX48" fmla="*/ 4031672 w 6742644"/>
              <a:gd name="connsiteY48" fmla="*/ 540327 h 1371600"/>
              <a:gd name="connsiteX49" fmla="*/ 4087365 w 6742644"/>
              <a:gd name="connsiteY49" fmla="*/ 586418 h 1371600"/>
              <a:gd name="connsiteX50" fmla="*/ 4142509 w 6742644"/>
              <a:gd name="connsiteY50" fmla="*/ 632233 h 1371600"/>
              <a:gd name="connsiteX51" fmla="*/ 4193675 w 6742644"/>
              <a:gd name="connsiteY51" fmla="*/ 687926 h 1371600"/>
              <a:gd name="connsiteX52" fmla="*/ 4248544 w 6742644"/>
              <a:gd name="connsiteY52" fmla="*/ 743069 h 1371600"/>
              <a:gd name="connsiteX53" fmla="*/ 4286130 w 6742644"/>
              <a:gd name="connsiteY53" fmla="*/ 794236 h 1371600"/>
              <a:gd name="connsiteX54" fmla="*/ 4322891 w 6742644"/>
              <a:gd name="connsiteY54" fmla="*/ 849380 h 1371600"/>
              <a:gd name="connsiteX55" fmla="*/ 4364182 w 6742644"/>
              <a:gd name="connsiteY55" fmla="*/ 890669 h 1371600"/>
              <a:gd name="connsiteX56" fmla="*/ 4419600 w 6742644"/>
              <a:gd name="connsiteY56" fmla="*/ 960216 h 1371600"/>
              <a:gd name="connsiteX57" fmla="*/ 4502727 w 6742644"/>
              <a:gd name="connsiteY57" fmla="*/ 1066800 h 1371600"/>
              <a:gd name="connsiteX58" fmla="*/ 4568021 w 6742644"/>
              <a:gd name="connsiteY58" fmla="*/ 1126744 h 1371600"/>
              <a:gd name="connsiteX59" fmla="*/ 4668982 w 6742644"/>
              <a:gd name="connsiteY59" fmla="*/ 1214124 h 1371600"/>
              <a:gd name="connsiteX60" fmla="*/ 4752109 w 6742644"/>
              <a:gd name="connsiteY60" fmla="*/ 1274618 h 1371600"/>
              <a:gd name="connsiteX61" fmla="*/ 4835511 w 6742644"/>
              <a:gd name="connsiteY61" fmla="*/ 1311381 h 1371600"/>
              <a:gd name="connsiteX62" fmla="*/ 4890654 w 6742644"/>
              <a:gd name="connsiteY62" fmla="*/ 1330036 h 1371600"/>
              <a:gd name="connsiteX63" fmla="*/ 4932218 w 6742644"/>
              <a:gd name="connsiteY63" fmla="*/ 1343891 h 1371600"/>
              <a:gd name="connsiteX64" fmla="*/ 5056909 w 6742644"/>
              <a:gd name="connsiteY64" fmla="*/ 1371600 h 1371600"/>
              <a:gd name="connsiteX65" fmla="*/ 5583382 w 6742644"/>
              <a:gd name="connsiteY65" fmla="*/ 1357746 h 1371600"/>
              <a:gd name="connsiteX66" fmla="*/ 5638800 w 6742644"/>
              <a:gd name="connsiteY66" fmla="*/ 1343891 h 1371600"/>
              <a:gd name="connsiteX67" fmla="*/ 5763491 w 6742644"/>
              <a:gd name="connsiteY67" fmla="*/ 1316182 h 1371600"/>
              <a:gd name="connsiteX68" fmla="*/ 5805054 w 6742644"/>
              <a:gd name="connsiteY68" fmla="*/ 1302327 h 1371600"/>
              <a:gd name="connsiteX69" fmla="*/ 5888182 w 6742644"/>
              <a:gd name="connsiteY69" fmla="*/ 1246909 h 1371600"/>
              <a:gd name="connsiteX70" fmla="*/ 5915891 w 6742644"/>
              <a:gd name="connsiteY70" fmla="*/ 1205346 h 1371600"/>
              <a:gd name="connsiteX71" fmla="*/ 5943600 w 6742644"/>
              <a:gd name="connsiteY71" fmla="*/ 1177636 h 1371600"/>
              <a:gd name="connsiteX72" fmla="*/ 5999018 w 6742644"/>
              <a:gd name="connsiteY72" fmla="*/ 1112615 h 1371600"/>
              <a:gd name="connsiteX73" fmla="*/ 6063490 w 6742644"/>
              <a:gd name="connsiteY73" fmla="*/ 1052396 h 1371600"/>
              <a:gd name="connsiteX74" fmla="*/ 6096000 w 6742644"/>
              <a:gd name="connsiteY74" fmla="*/ 997527 h 1371600"/>
              <a:gd name="connsiteX75" fmla="*/ 6151418 w 6742644"/>
              <a:gd name="connsiteY75" fmla="*/ 914400 h 1371600"/>
              <a:gd name="connsiteX76" fmla="*/ 6202310 w 6742644"/>
              <a:gd name="connsiteY76" fmla="*/ 825923 h 1371600"/>
              <a:gd name="connsiteX77" fmla="*/ 6239346 w 6742644"/>
              <a:gd name="connsiteY77" fmla="*/ 734840 h 1371600"/>
              <a:gd name="connsiteX78" fmla="*/ 6289963 w 6742644"/>
              <a:gd name="connsiteY78" fmla="*/ 637309 h 1371600"/>
              <a:gd name="connsiteX79" fmla="*/ 6317672 w 6742644"/>
              <a:gd name="connsiteY79" fmla="*/ 595746 h 1371600"/>
              <a:gd name="connsiteX80" fmla="*/ 6331527 w 6742644"/>
              <a:gd name="connsiteY80" fmla="*/ 554182 h 1371600"/>
              <a:gd name="connsiteX81" fmla="*/ 6359236 w 6742644"/>
              <a:gd name="connsiteY81" fmla="*/ 512618 h 1371600"/>
              <a:gd name="connsiteX82" fmla="*/ 6373091 w 6742644"/>
              <a:gd name="connsiteY82" fmla="*/ 471055 h 1371600"/>
              <a:gd name="connsiteX83" fmla="*/ 6405600 w 6742644"/>
              <a:gd name="connsiteY83" fmla="*/ 420712 h 1371600"/>
              <a:gd name="connsiteX84" fmla="*/ 6446616 w 6742644"/>
              <a:gd name="connsiteY84" fmla="*/ 361041 h 1371600"/>
              <a:gd name="connsiteX85" fmla="*/ 6497782 w 6742644"/>
              <a:gd name="connsiteY85" fmla="*/ 318655 h 1371600"/>
              <a:gd name="connsiteX86" fmla="*/ 6548399 w 6742644"/>
              <a:gd name="connsiteY86" fmla="*/ 268586 h 1371600"/>
              <a:gd name="connsiteX87" fmla="*/ 6603816 w 6742644"/>
              <a:gd name="connsiteY87" fmla="*/ 167901 h 1371600"/>
              <a:gd name="connsiteX88" fmla="*/ 6635779 w 6742644"/>
              <a:gd name="connsiteY88" fmla="*/ 126337 h 1371600"/>
              <a:gd name="connsiteX89" fmla="*/ 6677343 w 6742644"/>
              <a:gd name="connsiteY89" fmla="*/ 80521 h 1371600"/>
              <a:gd name="connsiteX90" fmla="*/ 6741815 w 6742644"/>
              <a:gd name="connsiteY90" fmla="*/ 38066 h 1371600"/>
              <a:gd name="connsiteX91" fmla="*/ 6714379 w 6742644"/>
              <a:gd name="connsiteY91" fmla="*/ 89300 h 1371600"/>
              <a:gd name="connsiteX0" fmla="*/ 0 w 6742644"/>
              <a:gd name="connsiteY0" fmla="*/ 0 h 1371600"/>
              <a:gd name="connsiteX1" fmla="*/ 69272 w 6742644"/>
              <a:gd name="connsiteY1" fmla="*/ 13855 h 1371600"/>
              <a:gd name="connsiteX2" fmla="*/ 110836 w 6742644"/>
              <a:gd name="connsiteY2" fmla="*/ 27709 h 1371600"/>
              <a:gd name="connsiteX3" fmla="*/ 277091 w 6742644"/>
              <a:gd name="connsiteY3" fmla="*/ 41564 h 1371600"/>
              <a:gd name="connsiteX4" fmla="*/ 360218 w 6742644"/>
              <a:gd name="connsiteY4" fmla="*/ 42113 h 1371600"/>
              <a:gd name="connsiteX5" fmla="*/ 428943 w 6742644"/>
              <a:gd name="connsiteY5" fmla="*/ 60493 h 1371600"/>
              <a:gd name="connsiteX6" fmla="*/ 512618 w 6742644"/>
              <a:gd name="connsiteY6" fmla="*/ 180109 h 1371600"/>
              <a:gd name="connsiteX7" fmla="*/ 554182 w 6742644"/>
              <a:gd name="connsiteY7" fmla="*/ 221673 h 1371600"/>
              <a:gd name="connsiteX8" fmla="*/ 595745 w 6742644"/>
              <a:gd name="connsiteY8" fmla="*/ 249382 h 1371600"/>
              <a:gd name="connsiteX9" fmla="*/ 678872 w 6742644"/>
              <a:gd name="connsiteY9" fmla="*/ 332509 h 1371600"/>
              <a:gd name="connsiteX10" fmla="*/ 706582 w 6742644"/>
              <a:gd name="connsiteY10" fmla="*/ 360218 h 1371600"/>
              <a:gd name="connsiteX11" fmla="*/ 748145 w 6742644"/>
              <a:gd name="connsiteY11" fmla="*/ 392180 h 1371600"/>
              <a:gd name="connsiteX12" fmla="*/ 775854 w 6742644"/>
              <a:gd name="connsiteY12" fmla="*/ 415636 h 1371600"/>
              <a:gd name="connsiteX13" fmla="*/ 858982 w 6742644"/>
              <a:gd name="connsiteY13" fmla="*/ 457200 h 1371600"/>
              <a:gd name="connsiteX14" fmla="*/ 900545 w 6742644"/>
              <a:gd name="connsiteY14" fmla="*/ 498764 h 1371600"/>
              <a:gd name="connsiteX15" fmla="*/ 942109 w 6742644"/>
              <a:gd name="connsiteY15" fmla="*/ 512618 h 1371600"/>
              <a:gd name="connsiteX16" fmla="*/ 1066800 w 6742644"/>
              <a:gd name="connsiteY16" fmla="*/ 568036 h 1371600"/>
              <a:gd name="connsiteX17" fmla="*/ 1191491 w 6742644"/>
              <a:gd name="connsiteY17" fmla="*/ 609600 h 1371600"/>
              <a:gd name="connsiteX18" fmla="*/ 1330036 w 6742644"/>
              <a:gd name="connsiteY18" fmla="*/ 623455 h 1371600"/>
              <a:gd name="connsiteX19" fmla="*/ 1620982 w 6742644"/>
              <a:gd name="connsiteY19" fmla="*/ 651164 h 1371600"/>
              <a:gd name="connsiteX20" fmla="*/ 1925782 w 6742644"/>
              <a:gd name="connsiteY20" fmla="*/ 637309 h 1371600"/>
              <a:gd name="connsiteX21" fmla="*/ 2027839 w 6742644"/>
              <a:gd name="connsiteY21" fmla="*/ 599998 h 1371600"/>
              <a:gd name="connsiteX22" fmla="*/ 2106439 w 6742644"/>
              <a:gd name="connsiteY22" fmla="*/ 558709 h 1371600"/>
              <a:gd name="connsiteX23" fmla="*/ 2148002 w 6742644"/>
              <a:gd name="connsiteY23" fmla="*/ 526473 h 1371600"/>
              <a:gd name="connsiteX24" fmla="*/ 2189018 w 6742644"/>
              <a:gd name="connsiteY24" fmla="*/ 484909 h 1371600"/>
              <a:gd name="connsiteX25" fmla="*/ 2272145 w 6742644"/>
              <a:gd name="connsiteY25" fmla="*/ 429491 h 1371600"/>
              <a:gd name="connsiteX26" fmla="*/ 2309182 w 6742644"/>
              <a:gd name="connsiteY26" fmla="*/ 396981 h 1371600"/>
              <a:gd name="connsiteX27" fmla="*/ 2337166 w 6742644"/>
              <a:gd name="connsiteY27" fmla="*/ 374073 h 1371600"/>
              <a:gd name="connsiteX28" fmla="*/ 2360348 w 6742644"/>
              <a:gd name="connsiteY28" fmla="*/ 346364 h 1371600"/>
              <a:gd name="connsiteX29" fmla="*/ 2396836 w 6742644"/>
              <a:gd name="connsiteY29" fmla="*/ 304800 h 1371600"/>
              <a:gd name="connsiteX30" fmla="*/ 2438400 w 6742644"/>
              <a:gd name="connsiteY30" fmla="*/ 277091 h 1371600"/>
              <a:gd name="connsiteX31" fmla="*/ 2507672 w 6742644"/>
              <a:gd name="connsiteY31" fmla="*/ 207818 h 1371600"/>
              <a:gd name="connsiteX32" fmla="*/ 2545259 w 6742644"/>
              <a:gd name="connsiteY32" fmla="*/ 170781 h 1371600"/>
              <a:gd name="connsiteX33" fmla="*/ 2590800 w 6742644"/>
              <a:gd name="connsiteY33" fmla="*/ 124691 h 1371600"/>
              <a:gd name="connsiteX34" fmla="*/ 2757054 w 6742644"/>
              <a:gd name="connsiteY34" fmla="*/ 41564 h 1371600"/>
              <a:gd name="connsiteX35" fmla="*/ 2937163 w 6742644"/>
              <a:gd name="connsiteY35" fmla="*/ 27709 h 1371600"/>
              <a:gd name="connsiteX36" fmla="*/ 3158836 w 6742644"/>
              <a:gd name="connsiteY36" fmla="*/ 41564 h 1371600"/>
              <a:gd name="connsiteX37" fmla="*/ 3463636 w 6742644"/>
              <a:gd name="connsiteY37" fmla="*/ 55418 h 1371600"/>
              <a:gd name="connsiteX38" fmla="*/ 3546763 w 6742644"/>
              <a:gd name="connsiteY38" fmla="*/ 83127 h 1371600"/>
              <a:gd name="connsiteX39" fmla="*/ 3588327 w 6742644"/>
              <a:gd name="connsiteY39" fmla="*/ 110836 h 1371600"/>
              <a:gd name="connsiteX40" fmla="*/ 3629891 w 6742644"/>
              <a:gd name="connsiteY40" fmla="*/ 124691 h 1371600"/>
              <a:gd name="connsiteX41" fmla="*/ 3685582 w 6742644"/>
              <a:gd name="connsiteY41" fmla="*/ 171055 h 1371600"/>
              <a:gd name="connsiteX42" fmla="*/ 3740727 w 6742644"/>
              <a:gd name="connsiteY42" fmla="*/ 221673 h 1371600"/>
              <a:gd name="connsiteX43" fmla="*/ 3782291 w 6742644"/>
              <a:gd name="connsiteY43" fmla="*/ 249382 h 1371600"/>
              <a:gd name="connsiteX44" fmla="*/ 3823305 w 6742644"/>
              <a:gd name="connsiteY44" fmla="*/ 309052 h 1371600"/>
              <a:gd name="connsiteX45" fmla="*/ 3888052 w 6742644"/>
              <a:gd name="connsiteY45" fmla="*/ 373799 h 1371600"/>
              <a:gd name="connsiteX46" fmla="*/ 3962400 w 6742644"/>
              <a:gd name="connsiteY46" fmla="*/ 471055 h 1371600"/>
              <a:gd name="connsiteX47" fmla="*/ 3995184 w 6742644"/>
              <a:gd name="connsiteY47" fmla="*/ 503291 h 1371600"/>
              <a:gd name="connsiteX48" fmla="*/ 4031672 w 6742644"/>
              <a:gd name="connsiteY48" fmla="*/ 540327 h 1371600"/>
              <a:gd name="connsiteX49" fmla="*/ 4087365 w 6742644"/>
              <a:gd name="connsiteY49" fmla="*/ 586418 h 1371600"/>
              <a:gd name="connsiteX50" fmla="*/ 4142509 w 6742644"/>
              <a:gd name="connsiteY50" fmla="*/ 632233 h 1371600"/>
              <a:gd name="connsiteX51" fmla="*/ 4193675 w 6742644"/>
              <a:gd name="connsiteY51" fmla="*/ 687926 h 1371600"/>
              <a:gd name="connsiteX52" fmla="*/ 4248544 w 6742644"/>
              <a:gd name="connsiteY52" fmla="*/ 743069 h 1371600"/>
              <a:gd name="connsiteX53" fmla="*/ 4286130 w 6742644"/>
              <a:gd name="connsiteY53" fmla="*/ 794236 h 1371600"/>
              <a:gd name="connsiteX54" fmla="*/ 4322891 w 6742644"/>
              <a:gd name="connsiteY54" fmla="*/ 849380 h 1371600"/>
              <a:gd name="connsiteX55" fmla="*/ 4364182 w 6742644"/>
              <a:gd name="connsiteY55" fmla="*/ 890669 h 1371600"/>
              <a:gd name="connsiteX56" fmla="*/ 4419600 w 6742644"/>
              <a:gd name="connsiteY56" fmla="*/ 960216 h 1371600"/>
              <a:gd name="connsiteX57" fmla="*/ 4502727 w 6742644"/>
              <a:gd name="connsiteY57" fmla="*/ 1066800 h 1371600"/>
              <a:gd name="connsiteX58" fmla="*/ 4568021 w 6742644"/>
              <a:gd name="connsiteY58" fmla="*/ 1126744 h 1371600"/>
              <a:gd name="connsiteX59" fmla="*/ 4668982 w 6742644"/>
              <a:gd name="connsiteY59" fmla="*/ 1214124 h 1371600"/>
              <a:gd name="connsiteX60" fmla="*/ 4752109 w 6742644"/>
              <a:gd name="connsiteY60" fmla="*/ 1274618 h 1371600"/>
              <a:gd name="connsiteX61" fmla="*/ 4835511 w 6742644"/>
              <a:gd name="connsiteY61" fmla="*/ 1311381 h 1371600"/>
              <a:gd name="connsiteX62" fmla="*/ 4890654 w 6742644"/>
              <a:gd name="connsiteY62" fmla="*/ 1330036 h 1371600"/>
              <a:gd name="connsiteX63" fmla="*/ 4932218 w 6742644"/>
              <a:gd name="connsiteY63" fmla="*/ 1343891 h 1371600"/>
              <a:gd name="connsiteX64" fmla="*/ 5056909 w 6742644"/>
              <a:gd name="connsiteY64" fmla="*/ 1371600 h 1371600"/>
              <a:gd name="connsiteX65" fmla="*/ 5583382 w 6742644"/>
              <a:gd name="connsiteY65" fmla="*/ 1357746 h 1371600"/>
              <a:gd name="connsiteX66" fmla="*/ 5638800 w 6742644"/>
              <a:gd name="connsiteY66" fmla="*/ 1343891 h 1371600"/>
              <a:gd name="connsiteX67" fmla="*/ 5763491 w 6742644"/>
              <a:gd name="connsiteY67" fmla="*/ 1316182 h 1371600"/>
              <a:gd name="connsiteX68" fmla="*/ 5805054 w 6742644"/>
              <a:gd name="connsiteY68" fmla="*/ 1302327 h 1371600"/>
              <a:gd name="connsiteX69" fmla="*/ 5888182 w 6742644"/>
              <a:gd name="connsiteY69" fmla="*/ 1246909 h 1371600"/>
              <a:gd name="connsiteX70" fmla="*/ 5915891 w 6742644"/>
              <a:gd name="connsiteY70" fmla="*/ 1205346 h 1371600"/>
              <a:gd name="connsiteX71" fmla="*/ 5943600 w 6742644"/>
              <a:gd name="connsiteY71" fmla="*/ 1177636 h 1371600"/>
              <a:gd name="connsiteX72" fmla="*/ 5999018 w 6742644"/>
              <a:gd name="connsiteY72" fmla="*/ 1112615 h 1371600"/>
              <a:gd name="connsiteX73" fmla="*/ 6063490 w 6742644"/>
              <a:gd name="connsiteY73" fmla="*/ 1052396 h 1371600"/>
              <a:gd name="connsiteX74" fmla="*/ 6096000 w 6742644"/>
              <a:gd name="connsiteY74" fmla="*/ 997527 h 1371600"/>
              <a:gd name="connsiteX75" fmla="*/ 6151418 w 6742644"/>
              <a:gd name="connsiteY75" fmla="*/ 914400 h 1371600"/>
              <a:gd name="connsiteX76" fmla="*/ 6202310 w 6742644"/>
              <a:gd name="connsiteY76" fmla="*/ 825923 h 1371600"/>
              <a:gd name="connsiteX77" fmla="*/ 6239346 w 6742644"/>
              <a:gd name="connsiteY77" fmla="*/ 734840 h 1371600"/>
              <a:gd name="connsiteX78" fmla="*/ 6289963 w 6742644"/>
              <a:gd name="connsiteY78" fmla="*/ 637309 h 1371600"/>
              <a:gd name="connsiteX79" fmla="*/ 6317672 w 6742644"/>
              <a:gd name="connsiteY79" fmla="*/ 595746 h 1371600"/>
              <a:gd name="connsiteX80" fmla="*/ 6331527 w 6742644"/>
              <a:gd name="connsiteY80" fmla="*/ 554182 h 1371600"/>
              <a:gd name="connsiteX81" fmla="*/ 6359236 w 6742644"/>
              <a:gd name="connsiteY81" fmla="*/ 512618 h 1371600"/>
              <a:gd name="connsiteX82" fmla="*/ 6373091 w 6742644"/>
              <a:gd name="connsiteY82" fmla="*/ 471055 h 1371600"/>
              <a:gd name="connsiteX83" fmla="*/ 6405600 w 6742644"/>
              <a:gd name="connsiteY83" fmla="*/ 420712 h 1371600"/>
              <a:gd name="connsiteX84" fmla="*/ 6446616 w 6742644"/>
              <a:gd name="connsiteY84" fmla="*/ 361041 h 1371600"/>
              <a:gd name="connsiteX85" fmla="*/ 6497782 w 6742644"/>
              <a:gd name="connsiteY85" fmla="*/ 318655 h 1371600"/>
              <a:gd name="connsiteX86" fmla="*/ 6548399 w 6742644"/>
              <a:gd name="connsiteY86" fmla="*/ 268586 h 1371600"/>
              <a:gd name="connsiteX87" fmla="*/ 6603816 w 6742644"/>
              <a:gd name="connsiteY87" fmla="*/ 167901 h 1371600"/>
              <a:gd name="connsiteX88" fmla="*/ 6635779 w 6742644"/>
              <a:gd name="connsiteY88" fmla="*/ 126337 h 1371600"/>
              <a:gd name="connsiteX89" fmla="*/ 6677343 w 6742644"/>
              <a:gd name="connsiteY89" fmla="*/ 80521 h 1371600"/>
              <a:gd name="connsiteX90" fmla="*/ 6741815 w 6742644"/>
              <a:gd name="connsiteY90" fmla="*/ 38066 h 1371600"/>
              <a:gd name="connsiteX91" fmla="*/ 6714379 w 6742644"/>
              <a:gd name="connsiteY91" fmla="*/ 89300 h 1371600"/>
              <a:gd name="connsiteX0" fmla="*/ 0 w 6742644"/>
              <a:gd name="connsiteY0" fmla="*/ 7818 h 1379418"/>
              <a:gd name="connsiteX1" fmla="*/ 69272 w 6742644"/>
              <a:gd name="connsiteY1" fmla="*/ 21673 h 1379418"/>
              <a:gd name="connsiteX2" fmla="*/ 110836 w 6742644"/>
              <a:gd name="connsiteY2" fmla="*/ 35527 h 1379418"/>
              <a:gd name="connsiteX3" fmla="*/ 277091 w 6742644"/>
              <a:gd name="connsiteY3" fmla="*/ 49382 h 1379418"/>
              <a:gd name="connsiteX4" fmla="*/ 355691 w 6742644"/>
              <a:gd name="connsiteY4" fmla="*/ 136 h 1379418"/>
              <a:gd name="connsiteX5" fmla="*/ 428943 w 6742644"/>
              <a:gd name="connsiteY5" fmla="*/ 68311 h 1379418"/>
              <a:gd name="connsiteX6" fmla="*/ 512618 w 6742644"/>
              <a:gd name="connsiteY6" fmla="*/ 187927 h 1379418"/>
              <a:gd name="connsiteX7" fmla="*/ 554182 w 6742644"/>
              <a:gd name="connsiteY7" fmla="*/ 229491 h 1379418"/>
              <a:gd name="connsiteX8" fmla="*/ 595745 w 6742644"/>
              <a:gd name="connsiteY8" fmla="*/ 257200 h 1379418"/>
              <a:gd name="connsiteX9" fmla="*/ 678872 w 6742644"/>
              <a:gd name="connsiteY9" fmla="*/ 340327 h 1379418"/>
              <a:gd name="connsiteX10" fmla="*/ 706582 w 6742644"/>
              <a:gd name="connsiteY10" fmla="*/ 368036 h 1379418"/>
              <a:gd name="connsiteX11" fmla="*/ 748145 w 6742644"/>
              <a:gd name="connsiteY11" fmla="*/ 399998 h 1379418"/>
              <a:gd name="connsiteX12" fmla="*/ 775854 w 6742644"/>
              <a:gd name="connsiteY12" fmla="*/ 423454 h 1379418"/>
              <a:gd name="connsiteX13" fmla="*/ 858982 w 6742644"/>
              <a:gd name="connsiteY13" fmla="*/ 465018 h 1379418"/>
              <a:gd name="connsiteX14" fmla="*/ 900545 w 6742644"/>
              <a:gd name="connsiteY14" fmla="*/ 506582 h 1379418"/>
              <a:gd name="connsiteX15" fmla="*/ 942109 w 6742644"/>
              <a:gd name="connsiteY15" fmla="*/ 520436 h 1379418"/>
              <a:gd name="connsiteX16" fmla="*/ 1066800 w 6742644"/>
              <a:gd name="connsiteY16" fmla="*/ 575854 h 1379418"/>
              <a:gd name="connsiteX17" fmla="*/ 1191491 w 6742644"/>
              <a:gd name="connsiteY17" fmla="*/ 617418 h 1379418"/>
              <a:gd name="connsiteX18" fmla="*/ 1330036 w 6742644"/>
              <a:gd name="connsiteY18" fmla="*/ 631273 h 1379418"/>
              <a:gd name="connsiteX19" fmla="*/ 1620982 w 6742644"/>
              <a:gd name="connsiteY19" fmla="*/ 658982 h 1379418"/>
              <a:gd name="connsiteX20" fmla="*/ 1925782 w 6742644"/>
              <a:gd name="connsiteY20" fmla="*/ 645127 h 1379418"/>
              <a:gd name="connsiteX21" fmla="*/ 2027839 w 6742644"/>
              <a:gd name="connsiteY21" fmla="*/ 607816 h 1379418"/>
              <a:gd name="connsiteX22" fmla="*/ 2106439 w 6742644"/>
              <a:gd name="connsiteY22" fmla="*/ 566527 h 1379418"/>
              <a:gd name="connsiteX23" fmla="*/ 2148002 w 6742644"/>
              <a:gd name="connsiteY23" fmla="*/ 534291 h 1379418"/>
              <a:gd name="connsiteX24" fmla="*/ 2189018 w 6742644"/>
              <a:gd name="connsiteY24" fmla="*/ 492727 h 1379418"/>
              <a:gd name="connsiteX25" fmla="*/ 2272145 w 6742644"/>
              <a:gd name="connsiteY25" fmla="*/ 437309 h 1379418"/>
              <a:gd name="connsiteX26" fmla="*/ 2309182 w 6742644"/>
              <a:gd name="connsiteY26" fmla="*/ 404799 h 1379418"/>
              <a:gd name="connsiteX27" fmla="*/ 2337166 w 6742644"/>
              <a:gd name="connsiteY27" fmla="*/ 381891 h 1379418"/>
              <a:gd name="connsiteX28" fmla="*/ 2360348 w 6742644"/>
              <a:gd name="connsiteY28" fmla="*/ 354182 h 1379418"/>
              <a:gd name="connsiteX29" fmla="*/ 2396836 w 6742644"/>
              <a:gd name="connsiteY29" fmla="*/ 312618 h 1379418"/>
              <a:gd name="connsiteX30" fmla="*/ 2438400 w 6742644"/>
              <a:gd name="connsiteY30" fmla="*/ 284909 h 1379418"/>
              <a:gd name="connsiteX31" fmla="*/ 2507672 w 6742644"/>
              <a:gd name="connsiteY31" fmla="*/ 215636 h 1379418"/>
              <a:gd name="connsiteX32" fmla="*/ 2545259 w 6742644"/>
              <a:gd name="connsiteY32" fmla="*/ 178599 h 1379418"/>
              <a:gd name="connsiteX33" fmla="*/ 2590800 w 6742644"/>
              <a:gd name="connsiteY33" fmla="*/ 132509 h 1379418"/>
              <a:gd name="connsiteX34" fmla="*/ 2757054 w 6742644"/>
              <a:gd name="connsiteY34" fmla="*/ 49382 h 1379418"/>
              <a:gd name="connsiteX35" fmla="*/ 2937163 w 6742644"/>
              <a:gd name="connsiteY35" fmla="*/ 35527 h 1379418"/>
              <a:gd name="connsiteX36" fmla="*/ 3158836 w 6742644"/>
              <a:gd name="connsiteY36" fmla="*/ 49382 h 1379418"/>
              <a:gd name="connsiteX37" fmla="*/ 3463636 w 6742644"/>
              <a:gd name="connsiteY37" fmla="*/ 63236 h 1379418"/>
              <a:gd name="connsiteX38" fmla="*/ 3546763 w 6742644"/>
              <a:gd name="connsiteY38" fmla="*/ 90945 h 1379418"/>
              <a:gd name="connsiteX39" fmla="*/ 3588327 w 6742644"/>
              <a:gd name="connsiteY39" fmla="*/ 118654 h 1379418"/>
              <a:gd name="connsiteX40" fmla="*/ 3629891 w 6742644"/>
              <a:gd name="connsiteY40" fmla="*/ 132509 h 1379418"/>
              <a:gd name="connsiteX41" fmla="*/ 3685582 w 6742644"/>
              <a:gd name="connsiteY41" fmla="*/ 178873 h 1379418"/>
              <a:gd name="connsiteX42" fmla="*/ 3740727 w 6742644"/>
              <a:gd name="connsiteY42" fmla="*/ 229491 h 1379418"/>
              <a:gd name="connsiteX43" fmla="*/ 3782291 w 6742644"/>
              <a:gd name="connsiteY43" fmla="*/ 257200 h 1379418"/>
              <a:gd name="connsiteX44" fmla="*/ 3823305 w 6742644"/>
              <a:gd name="connsiteY44" fmla="*/ 316870 h 1379418"/>
              <a:gd name="connsiteX45" fmla="*/ 3888052 w 6742644"/>
              <a:gd name="connsiteY45" fmla="*/ 381617 h 1379418"/>
              <a:gd name="connsiteX46" fmla="*/ 3962400 w 6742644"/>
              <a:gd name="connsiteY46" fmla="*/ 478873 h 1379418"/>
              <a:gd name="connsiteX47" fmla="*/ 3995184 w 6742644"/>
              <a:gd name="connsiteY47" fmla="*/ 511109 h 1379418"/>
              <a:gd name="connsiteX48" fmla="*/ 4031672 w 6742644"/>
              <a:gd name="connsiteY48" fmla="*/ 548145 h 1379418"/>
              <a:gd name="connsiteX49" fmla="*/ 4087365 w 6742644"/>
              <a:gd name="connsiteY49" fmla="*/ 594236 h 1379418"/>
              <a:gd name="connsiteX50" fmla="*/ 4142509 w 6742644"/>
              <a:gd name="connsiteY50" fmla="*/ 640051 h 1379418"/>
              <a:gd name="connsiteX51" fmla="*/ 4193675 w 6742644"/>
              <a:gd name="connsiteY51" fmla="*/ 695744 h 1379418"/>
              <a:gd name="connsiteX52" fmla="*/ 4248544 w 6742644"/>
              <a:gd name="connsiteY52" fmla="*/ 750887 h 1379418"/>
              <a:gd name="connsiteX53" fmla="*/ 4286130 w 6742644"/>
              <a:gd name="connsiteY53" fmla="*/ 802054 h 1379418"/>
              <a:gd name="connsiteX54" fmla="*/ 4322891 w 6742644"/>
              <a:gd name="connsiteY54" fmla="*/ 857198 h 1379418"/>
              <a:gd name="connsiteX55" fmla="*/ 4364182 w 6742644"/>
              <a:gd name="connsiteY55" fmla="*/ 898487 h 1379418"/>
              <a:gd name="connsiteX56" fmla="*/ 4419600 w 6742644"/>
              <a:gd name="connsiteY56" fmla="*/ 968034 h 1379418"/>
              <a:gd name="connsiteX57" fmla="*/ 4502727 w 6742644"/>
              <a:gd name="connsiteY57" fmla="*/ 1074618 h 1379418"/>
              <a:gd name="connsiteX58" fmla="*/ 4568021 w 6742644"/>
              <a:gd name="connsiteY58" fmla="*/ 1134562 h 1379418"/>
              <a:gd name="connsiteX59" fmla="*/ 4668982 w 6742644"/>
              <a:gd name="connsiteY59" fmla="*/ 1221942 h 1379418"/>
              <a:gd name="connsiteX60" fmla="*/ 4752109 w 6742644"/>
              <a:gd name="connsiteY60" fmla="*/ 1282436 h 1379418"/>
              <a:gd name="connsiteX61" fmla="*/ 4835511 w 6742644"/>
              <a:gd name="connsiteY61" fmla="*/ 1319199 h 1379418"/>
              <a:gd name="connsiteX62" fmla="*/ 4890654 w 6742644"/>
              <a:gd name="connsiteY62" fmla="*/ 1337854 h 1379418"/>
              <a:gd name="connsiteX63" fmla="*/ 4932218 w 6742644"/>
              <a:gd name="connsiteY63" fmla="*/ 1351709 h 1379418"/>
              <a:gd name="connsiteX64" fmla="*/ 5056909 w 6742644"/>
              <a:gd name="connsiteY64" fmla="*/ 1379418 h 1379418"/>
              <a:gd name="connsiteX65" fmla="*/ 5583382 w 6742644"/>
              <a:gd name="connsiteY65" fmla="*/ 1365564 h 1379418"/>
              <a:gd name="connsiteX66" fmla="*/ 5638800 w 6742644"/>
              <a:gd name="connsiteY66" fmla="*/ 1351709 h 1379418"/>
              <a:gd name="connsiteX67" fmla="*/ 5763491 w 6742644"/>
              <a:gd name="connsiteY67" fmla="*/ 1324000 h 1379418"/>
              <a:gd name="connsiteX68" fmla="*/ 5805054 w 6742644"/>
              <a:gd name="connsiteY68" fmla="*/ 1310145 h 1379418"/>
              <a:gd name="connsiteX69" fmla="*/ 5888182 w 6742644"/>
              <a:gd name="connsiteY69" fmla="*/ 1254727 h 1379418"/>
              <a:gd name="connsiteX70" fmla="*/ 5915891 w 6742644"/>
              <a:gd name="connsiteY70" fmla="*/ 1213164 h 1379418"/>
              <a:gd name="connsiteX71" fmla="*/ 5943600 w 6742644"/>
              <a:gd name="connsiteY71" fmla="*/ 1185454 h 1379418"/>
              <a:gd name="connsiteX72" fmla="*/ 5999018 w 6742644"/>
              <a:gd name="connsiteY72" fmla="*/ 1120433 h 1379418"/>
              <a:gd name="connsiteX73" fmla="*/ 6063490 w 6742644"/>
              <a:gd name="connsiteY73" fmla="*/ 1060214 h 1379418"/>
              <a:gd name="connsiteX74" fmla="*/ 6096000 w 6742644"/>
              <a:gd name="connsiteY74" fmla="*/ 1005345 h 1379418"/>
              <a:gd name="connsiteX75" fmla="*/ 6151418 w 6742644"/>
              <a:gd name="connsiteY75" fmla="*/ 922218 h 1379418"/>
              <a:gd name="connsiteX76" fmla="*/ 6202310 w 6742644"/>
              <a:gd name="connsiteY76" fmla="*/ 833741 h 1379418"/>
              <a:gd name="connsiteX77" fmla="*/ 6239346 w 6742644"/>
              <a:gd name="connsiteY77" fmla="*/ 742658 h 1379418"/>
              <a:gd name="connsiteX78" fmla="*/ 6289963 w 6742644"/>
              <a:gd name="connsiteY78" fmla="*/ 645127 h 1379418"/>
              <a:gd name="connsiteX79" fmla="*/ 6317672 w 6742644"/>
              <a:gd name="connsiteY79" fmla="*/ 603564 h 1379418"/>
              <a:gd name="connsiteX80" fmla="*/ 6331527 w 6742644"/>
              <a:gd name="connsiteY80" fmla="*/ 562000 h 1379418"/>
              <a:gd name="connsiteX81" fmla="*/ 6359236 w 6742644"/>
              <a:gd name="connsiteY81" fmla="*/ 520436 h 1379418"/>
              <a:gd name="connsiteX82" fmla="*/ 6373091 w 6742644"/>
              <a:gd name="connsiteY82" fmla="*/ 478873 h 1379418"/>
              <a:gd name="connsiteX83" fmla="*/ 6405600 w 6742644"/>
              <a:gd name="connsiteY83" fmla="*/ 428530 h 1379418"/>
              <a:gd name="connsiteX84" fmla="*/ 6446616 w 6742644"/>
              <a:gd name="connsiteY84" fmla="*/ 368859 h 1379418"/>
              <a:gd name="connsiteX85" fmla="*/ 6497782 w 6742644"/>
              <a:gd name="connsiteY85" fmla="*/ 326473 h 1379418"/>
              <a:gd name="connsiteX86" fmla="*/ 6548399 w 6742644"/>
              <a:gd name="connsiteY86" fmla="*/ 276404 h 1379418"/>
              <a:gd name="connsiteX87" fmla="*/ 6603816 w 6742644"/>
              <a:gd name="connsiteY87" fmla="*/ 175719 h 1379418"/>
              <a:gd name="connsiteX88" fmla="*/ 6635779 w 6742644"/>
              <a:gd name="connsiteY88" fmla="*/ 134155 h 1379418"/>
              <a:gd name="connsiteX89" fmla="*/ 6677343 w 6742644"/>
              <a:gd name="connsiteY89" fmla="*/ 88339 h 1379418"/>
              <a:gd name="connsiteX90" fmla="*/ 6741815 w 6742644"/>
              <a:gd name="connsiteY90" fmla="*/ 45884 h 1379418"/>
              <a:gd name="connsiteX91" fmla="*/ 6714379 w 6742644"/>
              <a:gd name="connsiteY91" fmla="*/ 97118 h 1379418"/>
              <a:gd name="connsiteX0" fmla="*/ 0 w 6742644"/>
              <a:gd name="connsiteY0" fmla="*/ 35646 h 1407246"/>
              <a:gd name="connsiteX1" fmla="*/ 69272 w 6742644"/>
              <a:gd name="connsiteY1" fmla="*/ 49501 h 1407246"/>
              <a:gd name="connsiteX2" fmla="*/ 110836 w 6742644"/>
              <a:gd name="connsiteY2" fmla="*/ 63355 h 1407246"/>
              <a:gd name="connsiteX3" fmla="*/ 258984 w 6742644"/>
              <a:gd name="connsiteY3" fmla="*/ 255 h 1407246"/>
              <a:gd name="connsiteX4" fmla="*/ 355691 w 6742644"/>
              <a:gd name="connsiteY4" fmla="*/ 27964 h 1407246"/>
              <a:gd name="connsiteX5" fmla="*/ 428943 w 6742644"/>
              <a:gd name="connsiteY5" fmla="*/ 96139 h 1407246"/>
              <a:gd name="connsiteX6" fmla="*/ 512618 w 6742644"/>
              <a:gd name="connsiteY6" fmla="*/ 215755 h 1407246"/>
              <a:gd name="connsiteX7" fmla="*/ 554182 w 6742644"/>
              <a:gd name="connsiteY7" fmla="*/ 257319 h 1407246"/>
              <a:gd name="connsiteX8" fmla="*/ 595745 w 6742644"/>
              <a:gd name="connsiteY8" fmla="*/ 285028 h 1407246"/>
              <a:gd name="connsiteX9" fmla="*/ 678872 w 6742644"/>
              <a:gd name="connsiteY9" fmla="*/ 368155 h 1407246"/>
              <a:gd name="connsiteX10" fmla="*/ 706582 w 6742644"/>
              <a:gd name="connsiteY10" fmla="*/ 395864 h 1407246"/>
              <a:gd name="connsiteX11" fmla="*/ 748145 w 6742644"/>
              <a:gd name="connsiteY11" fmla="*/ 427826 h 1407246"/>
              <a:gd name="connsiteX12" fmla="*/ 775854 w 6742644"/>
              <a:gd name="connsiteY12" fmla="*/ 451282 h 1407246"/>
              <a:gd name="connsiteX13" fmla="*/ 858982 w 6742644"/>
              <a:gd name="connsiteY13" fmla="*/ 492846 h 1407246"/>
              <a:gd name="connsiteX14" fmla="*/ 900545 w 6742644"/>
              <a:gd name="connsiteY14" fmla="*/ 534410 h 1407246"/>
              <a:gd name="connsiteX15" fmla="*/ 942109 w 6742644"/>
              <a:gd name="connsiteY15" fmla="*/ 548264 h 1407246"/>
              <a:gd name="connsiteX16" fmla="*/ 1066800 w 6742644"/>
              <a:gd name="connsiteY16" fmla="*/ 603682 h 1407246"/>
              <a:gd name="connsiteX17" fmla="*/ 1191491 w 6742644"/>
              <a:gd name="connsiteY17" fmla="*/ 645246 h 1407246"/>
              <a:gd name="connsiteX18" fmla="*/ 1330036 w 6742644"/>
              <a:gd name="connsiteY18" fmla="*/ 659101 h 1407246"/>
              <a:gd name="connsiteX19" fmla="*/ 1620982 w 6742644"/>
              <a:gd name="connsiteY19" fmla="*/ 686810 h 1407246"/>
              <a:gd name="connsiteX20" fmla="*/ 1925782 w 6742644"/>
              <a:gd name="connsiteY20" fmla="*/ 672955 h 1407246"/>
              <a:gd name="connsiteX21" fmla="*/ 2027839 w 6742644"/>
              <a:gd name="connsiteY21" fmla="*/ 635644 h 1407246"/>
              <a:gd name="connsiteX22" fmla="*/ 2106439 w 6742644"/>
              <a:gd name="connsiteY22" fmla="*/ 594355 h 1407246"/>
              <a:gd name="connsiteX23" fmla="*/ 2148002 w 6742644"/>
              <a:gd name="connsiteY23" fmla="*/ 562119 h 1407246"/>
              <a:gd name="connsiteX24" fmla="*/ 2189018 w 6742644"/>
              <a:gd name="connsiteY24" fmla="*/ 520555 h 1407246"/>
              <a:gd name="connsiteX25" fmla="*/ 2272145 w 6742644"/>
              <a:gd name="connsiteY25" fmla="*/ 465137 h 1407246"/>
              <a:gd name="connsiteX26" fmla="*/ 2309182 w 6742644"/>
              <a:gd name="connsiteY26" fmla="*/ 432627 h 1407246"/>
              <a:gd name="connsiteX27" fmla="*/ 2337166 w 6742644"/>
              <a:gd name="connsiteY27" fmla="*/ 409719 h 1407246"/>
              <a:gd name="connsiteX28" fmla="*/ 2360348 w 6742644"/>
              <a:gd name="connsiteY28" fmla="*/ 382010 h 1407246"/>
              <a:gd name="connsiteX29" fmla="*/ 2396836 w 6742644"/>
              <a:gd name="connsiteY29" fmla="*/ 340446 h 1407246"/>
              <a:gd name="connsiteX30" fmla="*/ 2438400 w 6742644"/>
              <a:gd name="connsiteY30" fmla="*/ 312737 h 1407246"/>
              <a:gd name="connsiteX31" fmla="*/ 2507672 w 6742644"/>
              <a:gd name="connsiteY31" fmla="*/ 243464 h 1407246"/>
              <a:gd name="connsiteX32" fmla="*/ 2545259 w 6742644"/>
              <a:gd name="connsiteY32" fmla="*/ 206427 h 1407246"/>
              <a:gd name="connsiteX33" fmla="*/ 2590800 w 6742644"/>
              <a:gd name="connsiteY33" fmla="*/ 160337 h 1407246"/>
              <a:gd name="connsiteX34" fmla="*/ 2757054 w 6742644"/>
              <a:gd name="connsiteY34" fmla="*/ 77210 h 1407246"/>
              <a:gd name="connsiteX35" fmla="*/ 2937163 w 6742644"/>
              <a:gd name="connsiteY35" fmla="*/ 63355 h 1407246"/>
              <a:gd name="connsiteX36" fmla="*/ 3158836 w 6742644"/>
              <a:gd name="connsiteY36" fmla="*/ 77210 h 1407246"/>
              <a:gd name="connsiteX37" fmla="*/ 3463636 w 6742644"/>
              <a:gd name="connsiteY37" fmla="*/ 91064 h 1407246"/>
              <a:gd name="connsiteX38" fmla="*/ 3546763 w 6742644"/>
              <a:gd name="connsiteY38" fmla="*/ 118773 h 1407246"/>
              <a:gd name="connsiteX39" fmla="*/ 3588327 w 6742644"/>
              <a:gd name="connsiteY39" fmla="*/ 146482 h 1407246"/>
              <a:gd name="connsiteX40" fmla="*/ 3629891 w 6742644"/>
              <a:gd name="connsiteY40" fmla="*/ 160337 h 1407246"/>
              <a:gd name="connsiteX41" fmla="*/ 3685582 w 6742644"/>
              <a:gd name="connsiteY41" fmla="*/ 206701 h 1407246"/>
              <a:gd name="connsiteX42" fmla="*/ 3740727 w 6742644"/>
              <a:gd name="connsiteY42" fmla="*/ 257319 h 1407246"/>
              <a:gd name="connsiteX43" fmla="*/ 3782291 w 6742644"/>
              <a:gd name="connsiteY43" fmla="*/ 285028 h 1407246"/>
              <a:gd name="connsiteX44" fmla="*/ 3823305 w 6742644"/>
              <a:gd name="connsiteY44" fmla="*/ 344698 h 1407246"/>
              <a:gd name="connsiteX45" fmla="*/ 3888052 w 6742644"/>
              <a:gd name="connsiteY45" fmla="*/ 409445 h 1407246"/>
              <a:gd name="connsiteX46" fmla="*/ 3962400 w 6742644"/>
              <a:gd name="connsiteY46" fmla="*/ 506701 h 1407246"/>
              <a:gd name="connsiteX47" fmla="*/ 3995184 w 6742644"/>
              <a:gd name="connsiteY47" fmla="*/ 538937 h 1407246"/>
              <a:gd name="connsiteX48" fmla="*/ 4031672 w 6742644"/>
              <a:gd name="connsiteY48" fmla="*/ 575973 h 1407246"/>
              <a:gd name="connsiteX49" fmla="*/ 4087365 w 6742644"/>
              <a:gd name="connsiteY49" fmla="*/ 622064 h 1407246"/>
              <a:gd name="connsiteX50" fmla="*/ 4142509 w 6742644"/>
              <a:gd name="connsiteY50" fmla="*/ 667879 h 1407246"/>
              <a:gd name="connsiteX51" fmla="*/ 4193675 w 6742644"/>
              <a:gd name="connsiteY51" fmla="*/ 723572 h 1407246"/>
              <a:gd name="connsiteX52" fmla="*/ 4248544 w 6742644"/>
              <a:gd name="connsiteY52" fmla="*/ 778715 h 1407246"/>
              <a:gd name="connsiteX53" fmla="*/ 4286130 w 6742644"/>
              <a:gd name="connsiteY53" fmla="*/ 829882 h 1407246"/>
              <a:gd name="connsiteX54" fmla="*/ 4322891 w 6742644"/>
              <a:gd name="connsiteY54" fmla="*/ 885026 h 1407246"/>
              <a:gd name="connsiteX55" fmla="*/ 4364182 w 6742644"/>
              <a:gd name="connsiteY55" fmla="*/ 926315 h 1407246"/>
              <a:gd name="connsiteX56" fmla="*/ 4419600 w 6742644"/>
              <a:gd name="connsiteY56" fmla="*/ 995862 h 1407246"/>
              <a:gd name="connsiteX57" fmla="*/ 4502727 w 6742644"/>
              <a:gd name="connsiteY57" fmla="*/ 1102446 h 1407246"/>
              <a:gd name="connsiteX58" fmla="*/ 4568021 w 6742644"/>
              <a:gd name="connsiteY58" fmla="*/ 1162390 h 1407246"/>
              <a:gd name="connsiteX59" fmla="*/ 4668982 w 6742644"/>
              <a:gd name="connsiteY59" fmla="*/ 1249770 h 1407246"/>
              <a:gd name="connsiteX60" fmla="*/ 4752109 w 6742644"/>
              <a:gd name="connsiteY60" fmla="*/ 1310264 h 1407246"/>
              <a:gd name="connsiteX61" fmla="*/ 4835511 w 6742644"/>
              <a:gd name="connsiteY61" fmla="*/ 1347027 h 1407246"/>
              <a:gd name="connsiteX62" fmla="*/ 4890654 w 6742644"/>
              <a:gd name="connsiteY62" fmla="*/ 1365682 h 1407246"/>
              <a:gd name="connsiteX63" fmla="*/ 4932218 w 6742644"/>
              <a:gd name="connsiteY63" fmla="*/ 1379537 h 1407246"/>
              <a:gd name="connsiteX64" fmla="*/ 5056909 w 6742644"/>
              <a:gd name="connsiteY64" fmla="*/ 1407246 h 1407246"/>
              <a:gd name="connsiteX65" fmla="*/ 5583382 w 6742644"/>
              <a:gd name="connsiteY65" fmla="*/ 1393392 h 1407246"/>
              <a:gd name="connsiteX66" fmla="*/ 5638800 w 6742644"/>
              <a:gd name="connsiteY66" fmla="*/ 1379537 h 1407246"/>
              <a:gd name="connsiteX67" fmla="*/ 5763491 w 6742644"/>
              <a:gd name="connsiteY67" fmla="*/ 1351828 h 1407246"/>
              <a:gd name="connsiteX68" fmla="*/ 5805054 w 6742644"/>
              <a:gd name="connsiteY68" fmla="*/ 1337973 h 1407246"/>
              <a:gd name="connsiteX69" fmla="*/ 5888182 w 6742644"/>
              <a:gd name="connsiteY69" fmla="*/ 1282555 h 1407246"/>
              <a:gd name="connsiteX70" fmla="*/ 5915891 w 6742644"/>
              <a:gd name="connsiteY70" fmla="*/ 1240992 h 1407246"/>
              <a:gd name="connsiteX71" fmla="*/ 5943600 w 6742644"/>
              <a:gd name="connsiteY71" fmla="*/ 1213282 h 1407246"/>
              <a:gd name="connsiteX72" fmla="*/ 5999018 w 6742644"/>
              <a:gd name="connsiteY72" fmla="*/ 1148261 h 1407246"/>
              <a:gd name="connsiteX73" fmla="*/ 6063490 w 6742644"/>
              <a:gd name="connsiteY73" fmla="*/ 1088042 h 1407246"/>
              <a:gd name="connsiteX74" fmla="*/ 6096000 w 6742644"/>
              <a:gd name="connsiteY74" fmla="*/ 1033173 h 1407246"/>
              <a:gd name="connsiteX75" fmla="*/ 6151418 w 6742644"/>
              <a:gd name="connsiteY75" fmla="*/ 950046 h 1407246"/>
              <a:gd name="connsiteX76" fmla="*/ 6202310 w 6742644"/>
              <a:gd name="connsiteY76" fmla="*/ 861569 h 1407246"/>
              <a:gd name="connsiteX77" fmla="*/ 6239346 w 6742644"/>
              <a:gd name="connsiteY77" fmla="*/ 770486 h 1407246"/>
              <a:gd name="connsiteX78" fmla="*/ 6289963 w 6742644"/>
              <a:gd name="connsiteY78" fmla="*/ 672955 h 1407246"/>
              <a:gd name="connsiteX79" fmla="*/ 6317672 w 6742644"/>
              <a:gd name="connsiteY79" fmla="*/ 631392 h 1407246"/>
              <a:gd name="connsiteX80" fmla="*/ 6331527 w 6742644"/>
              <a:gd name="connsiteY80" fmla="*/ 589828 h 1407246"/>
              <a:gd name="connsiteX81" fmla="*/ 6359236 w 6742644"/>
              <a:gd name="connsiteY81" fmla="*/ 548264 h 1407246"/>
              <a:gd name="connsiteX82" fmla="*/ 6373091 w 6742644"/>
              <a:gd name="connsiteY82" fmla="*/ 506701 h 1407246"/>
              <a:gd name="connsiteX83" fmla="*/ 6405600 w 6742644"/>
              <a:gd name="connsiteY83" fmla="*/ 456358 h 1407246"/>
              <a:gd name="connsiteX84" fmla="*/ 6446616 w 6742644"/>
              <a:gd name="connsiteY84" fmla="*/ 396687 h 1407246"/>
              <a:gd name="connsiteX85" fmla="*/ 6497782 w 6742644"/>
              <a:gd name="connsiteY85" fmla="*/ 354301 h 1407246"/>
              <a:gd name="connsiteX86" fmla="*/ 6548399 w 6742644"/>
              <a:gd name="connsiteY86" fmla="*/ 304232 h 1407246"/>
              <a:gd name="connsiteX87" fmla="*/ 6603816 w 6742644"/>
              <a:gd name="connsiteY87" fmla="*/ 203547 h 1407246"/>
              <a:gd name="connsiteX88" fmla="*/ 6635779 w 6742644"/>
              <a:gd name="connsiteY88" fmla="*/ 161983 h 1407246"/>
              <a:gd name="connsiteX89" fmla="*/ 6677343 w 6742644"/>
              <a:gd name="connsiteY89" fmla="*/ 116167 h 1407246"/>
              <a:gd name="connsiteX90" fmla="*/ 6741815 w 6742644"/>
              <a:gd name="connsiteY90" fmla="*/ 73712 h 1407246"/>
              <a:gd name="connsiteX91" fmla="*/ 6714379 w 6742644"/>
              <a:gd name="connsiteY91" fmla="*/ 124946 h 1407246"/>
              <a:gd name="connsiteX0" fmla="*/ 0 w 6742644"/>
              <a:gd name="connsiteY0" fmla="*/ 55590 h 1427190"/>
              <a:gd name="connsiteX1" fmla="*/ 69272 w 6742644"/>
              <a:gd name="connsiteY1" fmla="*/ 69445 h 1427190"/>
              <a:gd name="connsiteX2" fmla="*/ 92729 w 6742644"/>
              <a:gd name="connsiteY2" fmla="*/ 1818 h 1427190"/>
              <a:gd name="connsiteX3" fmla="*/ 258984 w 6742644"/>
              <a:gd name="connsiteY3" fmla="*/ 20199 h 1427190"/>
              <a:gd name="connsiteX4" fmla="*/ 355691 w 6742644"/>
              <a:gd name="connsiteY4" fmla="*/ 47908 h 1427190"/>
              <a:gd name="connsiteX5" fmla="*/ 428943 w 6742644"/>
              <a:gd name="connsiteY5" fmla="*/ 116083 h 1427190"/>
              <a:gd name="connsiteX6" fmla="*/ 512618 w 6742644"/>
              <a:gd name="connsiteY6" fmla="*/ 235699 h 1427190"/>
              <a:gd name="connsiteX7" fmla="*/ 554182 w 6742644"/>
              <a:gd name="connsiteY7" fmla="*/ 277263 h 1427190"/>
              <a:gd name="connsiteX8" fmla="*/ 595745 w 6742644"/>
              <a:gd name="connsiteY8" fmla="*/ 304972 h 1427190"/>
              <a:gd name="connsiteX9" fmla="*/ 678872 w 6742644"/>
              <a:gd name="connsiteY9" fmla="*/ 388099 h 1427190"/>
              <a:gd name="connsiteX10" fmla="*/ 706582 w 6742644"/>
              <a:gd name="connsiteY10" fmla="*/ 415808 h 1427190"/>
              <a:gd name="connsiteX11" fmla="*/ 748145 w 6742644"/>
              <a:gd name="connsiteY11" fmla="*/ 447770 h 1427190"/>
              <a:gd name="connsiteX12" fmla="*/ 775854 w 6742644"/>
              <a:gd name="connsiteY12" fmla="*/ 471226 h 1427190"/>
              <a:gd name="connsiteX13" fmla="*/ 858982 w 6742644"/>
              <a:gd name="connsiteY13" fmla="*/ 512790 h 1427190"/>
              <a:gd name="connsiteX14" fmla="*/ 900545 w 6742644"/>
              <a:gd name="connsiteY14" fmla="*/ 554354 h 1427190"/>
              <a:gd name="connsiteX15" fmla="*/ 942109 w 6742644"/>
              <a:gd name="connsiteY15" fmla="*/ 568208 h 1427190"/>
              <a:gd name="connsiteX16" fmla="*/ 1066800 w 6742644"/>
              <a:gd name="connsiteY16" fmla="*/ 623626 h 1427190"/>
              <a:gd name="connsiteX17" fmla="*/ 1191491 w 6742644"/>
              <a:gd name="connsiteY17" fmla="*/ 665190 h 1427190"/>
              <a:gd name="connsiteX18" fmla="*/ 1330036 w 6742644"/>
              <a:gd name="connsiteY18" fmla="*/ 679045 h 1427190"/>
              <a:gd name="connsiteX19" fmla="*/ 1620982 w 6742644"/>
              <a:gd name="connsiteY19" fmla="*/ 706754 h 1427190"/>
              <a:gd name="connsiteX20" fmla="*/ 1925782 w 6742644"/>
              <a:gd name="connsiteY20" fmla="*/ 692899 h 1427190"/>
              <a:gd name="connsiteX21" fmla="*/ 2027839 w 6742644"/>
              <a:gd name="connsiteY21" fmla="*/ 655588 h 1427190"/>
              <a:gd name="connsiteX22" fmla="*/ 2106439 w 6742644"/>
              <a:gd name="connsiteY22" fmla="*/ 614299 h 1427190"/>
              <a:gd name="connsiteX23" fmla="*/ 2148002 w 6742644"/>
              <a:gd name="connsiteY23" fmla="*/ 582063 h 1427190"/>
              <a:gd name="connsiteX24" fmla="*/ 2189018 w 6742644"/>
              <a:gd name="connsiteY24" fmla="*/ 540499 h 1427190"/>
              <a:gd name="connsiteX25" fmla="*/ 2272145 w 6742644"/>
              <a:gd name="connsiteY25" fmla="*/ 485081 h 1427190"/>
              <a:gd name="connsiteX26" fmla="*/ 2309182 w 6742644"/>
              <a:gd name="connsiteY26" fmla="*/ 452571 h 1427190"/>
              <a:gd name="connsiteX27" fmla="*/ 2337166 w 6742644"/>
              <a:gd name="connsiteY27" fmla="*/ 429663 h 1427190"/>
              <a:gd name="connsiteX28" fmla="*/ 2360348 w 6742644"/>
              <a:gd name="connsiteY28" fmla="*/ 401954 h 1427190"/>
              <a:gd name="connsiteX29" fmla="*/ 2396836 w 6742644"/>
              <a:gd name="connsiteY29" fmla="*/ 360390 h 1427190"/>
              <a:gd name="connsiteX30" fmla="*/ 2438400 w 6742644"/>
              <a:gd name="connsiteY30" fmla="*/ 332681 h 1427190"/>
              <a:gd name="connsiteX31" fmla="*/ 2507672 w 6742644"/>
              <a:gd name="connsiteY31" fmla="*/ 263408 h 1427190"/>
              <a:gd name="connsiteX32" fmla="*/ 2545259 w 6742644"/>
              <a:gd name="connsiteY32" fmla="*/ 226371 h 1427190"/>
              <a:gd name="connsiteX33" fmla="*/ 2590800 w 6742644"/>
              <a:gd name="connsiteY33" fmla="*/ 180281 h 1427190"/>
              <a:gd name="connsiteX34" fmla="*/ 2757054 w 6742644"/>
              <a:gd name="connsiteY34" fmla="*/ 97154 h 1427190"/>
              <a:gd name="connsiteX35" fmla="*/ 2937163 w 6742644"/>
              <a:gd name="connsiteY35" fmla="*/ 83299 h 1427190"/>
              <a:gd name="connsiteX36" fmla="*/ 3158836 w 6742644"/>
              <a:gd name="connsiteY36" fmla="*/ 97154 h 1427190"/>
              <a:gd name="connsiteX37" fmla="*/ 3463636 w 6742644"/>
              <a:gd name="connsiteY37" fmla="*/ 111008 h 1427190"/>
              <a:gd name="connsiteX38" fmla="*/ 3546763 w 6742644"/>
              <a:gd name="connsiteY38" fmla="*/ 138717 h 1427190"/>
              <a:gd name="connsiteX39" fmla="*/ 3588327 w 6742644"/>
              <a:gd name="connsiteY39" fmla="*/ 166426 h 1427190"/>
              <a:gd name="connsiteX40" fmla="*/ 3629891 w 6742644"/>
              <a:gd name="connsiteY40" fmla="*/ 180281 h 1427190"/>
              <a:gd name="connsiteX41" fmla="*/ 3685582 w 6742644"/>
              <a:gd name="connsiteY41" fmla="*/ 226645 h 1427190"/>
              <a:gd name="connsiteX42" fmla="*/ 3740727 w 6742644"/>
              <a:gd name="connsiteY42" fmla="*/ 277263 h 1427190"/>
              <a:gd name="connsiteX43" fmla="*/ 3782291 w 6742644"/>
              <a:gd name="connsiteY43" fmla="*/ 304972 h 1427190"/>
              <a:gd name="connsiteX44" fmla="*/ 3823305 w 6742644"/>
              <a:gd name="connsiteY44" fmla="*/ 364642 h 1427190"/>
              <a:gd name="connsiteX45" fmla="*/ 3888052 w 6742644"/>
              <a:gd name="connsiteY45" fmla="*/ 429389 h 1427190"/>
              <a:gd name="connsiteX46" fmla="*/ 3962400 w 6742644"/>
              <a:gd name="connsiteY46" fmla="*/ 526645 h 1427190"/>
              <a:gd name="connsiteX47" fmla="*/ 3995184 w 6742644"/>
              <a:gd name="connsiteY47" fmla="*/ 558881 h 1427190"/>
              <a:gd name="connsiteX48" fmla="*/ 4031672 w 6742644"/>
              <a:gd name="connsiteY48" fmla="*/ 595917 h 1427190"/>
              <a:gd name="connsiteX49" fmla="*/ 4087365 w 6742644"/>
              <a:gd name="connsiteY49" fmla="*/ 642008 h 1427190"/>
              <a:gd name="connsiteX50" fmla="*/ 4142509 w 6742644"/>
              <a:gd name="connsiteY50" fmla="*/ 687823 h 1427190"/>
              <a:gd name="connsiteX51" fmla="*/ 4193675 w 6742644"/>
              <a:gd name="connsiteY51" fmla="*/ 743516 h 1427190"/>
              <a:gd name="connsiteX52" fmla="*/ 4248544 w 6742644"/>
              <a:gd name="connsiteY52" fmla="*/ 798659 h 1427190"/>
              <a:gd name="connsiteX53" fmla="*/ 4286130 w 6742644"/>
              <a:gd name="connsiteY53" fmla="*/ 849826 h 1427190"/>
              <a:gd name="connsiteX54" fmla="*/ 4322891 w 6742644"/>
              <a:gd name="connsiteY54" fmla="*/ 904970 h 1427190"/>
              <a:gd name="connsiteX55" fmla="*/ 4364182 w 6742644"/>
              <a:gd name="connsiteY55" fmla="*/ 946259 h 1427190"/>
              <a:gd name="connsiteX56" fmla="*/ 4419600 w 6742644"/>
              <a:gd name="connsiteY56" fmla="*/ 1015806 h 1427190"/>
              <a:gd name="connsiteX57" fmla="*/ 4502727 w 6742644"/>
              <a:gd name="connsiteY57" fmla="*/ 1122390 h 1427190"/>
              <a:gd name="connsiteX58" fmla="*/ 4568021 w 6742644"/>
              <a:gd name="connsiteY58" fmla="*/ 1182334 h 1427190"/>
              <a:gd name="connsiteX59" fmla="*/ 4668982 w 6742644"/>
              <a:gd name="connsiteY59" fmla="*/ 1269714 h 1427190"/>
              <a:gd name="connsiteX60" fmla="*/ 4752109 w 6742644"/>
              <a:gd name="connsiteY60" fmla="*/ 1330208 h 1427190"/>
              <a:gd name="connsiteX61" fmla="*/ 4835511 w 6742644"/>
              <a:gd name="connsiteY61" fmla="*/ 1366971 h 1427190"/>
              <a:gd name="connsiteX62" fmla="*/ 4890654 w 6742644"/>
              <a:gd name="connsiteY62" fmla="*/ 1385626 h 1427190"/>
              <a:gd name="connsiteX63" fmla="*/ 4932218 w 6742644"/>
              <a:gd name="connsiteY63" fmla="*/ 1399481 h 1427190"/>
              <a:gd name="connsiteX64" fmla="*/ 5056909 w 6742644"/>
              <a:gd name="connsiteY64" fmla="*/ 1427190 h 1427190"/>
              <a:gd name="connsiteX65" fmla="*/ 5583382 w 6742644"/>
              <a:gd name="connsiteY65" fmla="*/ 1413336 h 1427190"/>
              <a:gd name="connsiteX66" fmla="*/ 5638800 w 6742644"/>
              <a:gd name="connsiteY66" fmla="*/ 1399481 h 1427190"/>
              <a:gd name="connsiteX67" fmla="*/ 5763491 w 6742644"/>
              <a:gd name="connsiteY67" fmla="*/ 1371772 h 1427190"/>
              <a:gd name="connsiteX68" fmla="*/ 5805054 w 6742644"/>
              <a:gd name="connsiteY68" fmla="*/ 1357917 h 1427190"/>
              <a:gd name="connsiteX69" fmla="*/ 5888182 w 6742644"/>
              <a:gd name="connsiteY69" fmla="*/ 1302499 h 1427190"/>
              <a:gd name="connsiteX70" fmla="*/ 5915891 w 6742644"/>
              <a:gd name="connsiteY70" fmla="*/ 1260936 h 1427190"/>
              <a:gd name="connsiteX71" fmla="*/ 5943600 w 6742644"/>
              <a:gd name="connsiteY71" fmla="*/ 1233226 h 1427190"/>
              <a:gd name="connsiteX72" fmla="*/ 5999018 w 6742644"/>
              <a:gd name="connsiteY72" fmla="*/ 1168205 h 1427190"/>
              <a:gd name="connsiteX73" fmla="*/ 6063490 w 6742644"/>
              <a:gd name="connsiteY73" fmla="*/ 1107986 h 1427190"/>
              <a:gd name="connsiteX74" fmla="*/ 6096000 w 6742644"/>
              <a:gd name="connsiteY74" fmla="*/ 1053117 h 1427190"/>
              <a:gd name="connsiteX75" fmla="*/ 6151418 w 6742644"/>
              <a:gd name="connsiteY75" fmla="*/ 969990 h 1427190"/>
              <a:gd name="connsiteX76" fmla="*/ 6202310 w 6742644"/>
              <a:gd name="connsiteY76" fmla="*/ 881513 h 1427190"/>
              <a:gd name="connsiteX77" fmla="*/ 6239346 w 6742644"/>
              <a:gd name="connsiteY77" fmla="*/ 790430 h 1427190"/>
              <a:gd name="connsiteX78" fmla="*/ 6289963 w 6742644"/>
              <a:gd name="connsiteY78" fmla="*/ 692899 h 1427190"/>
              <a:gd name="connsiteX79" fmla="*/ 6317672 w 6742644"/>
              <a:gd name="connsiteY79" fmla="*/ 651336 h 1427190"/>
              <a:gd name="connsiteX80" fmla="*/ 6331527 w 6742644"/>
              <a:gd name="connsiteY80" fmla="*/ 609772 h 1427190"/>
              <a:gd name="connsiteX81" fmla="*/ 6359236 w 6742644"/>
              <a:gd name="connsiteY81" fmla="*/ 568208 h 1427190"/>
              <a:gd name="connsiteX82" fmla="*/ 6373091 w 6742644"/>
              <a:gd name="connsiteY82" fmla="*/ 526645 h 1427190"/>
              <a:gd name="connsiteX83" fmla="*/ 6405600 w 6742644"/>
              <a:gd name="connsiteY83" fmla="*/ 476302 h 1427190"/>
              <a:gd name="connsiteX84" fmla="*/ 6446616 w 6742644"/>
              <a:gd name="connsiteY84" fmla="*/ 416631 h 1427190"/>
              <a:gd name="connsiteX85" fmla="*/ 6497782 w 6742644"/>
              <a:gd name="connsiteY85" fmla="*/ 374245 h 1427190"/>
              <a:gd name="connsiteX86" fmla="*/ 6548399 w 6742644"/>
              <a:gd name="connsiteY86" fmla="*/ 324176 h 1427190"/>
              <a:gd name="connsiteX87" fmla="*/ 6603816 w 6742644"/>
              <a:gd name="connsiteY87" fmla="*/ 223491 h 1427190"/>
              <a:gd name="connsiteX88" fmla="*/ 6635779 w 6742644"/>
              <a:gd name="connsiteY88" fmla="*/ 181927 h 1427190"/>
              <a:gd name="connsiteX89" fmla="*/ 6677343 w 6742644"/>
              <a:gd name="connsiteY89" fmla="*/ 136111 h 1427190"/>
              <a:gd name="connsiteX90" fmla="*/ 6741815 w 6742644"/>
              <a:gd name="connsiteY90" fmla="*/ 93656 h 1427190"/>
              <a:gd name="connsiteX91" fmla="*/ 6714379 w 6742644"/>
              <a:gd name="connsiteY91" fmla="*/ 144890 h 1427190"/>
              <a:gd name="connsiteX0" fmla="*/ 0 w 6742644"/>
              <a:gd name="connsiteY0" fmla="*/ 66079 h 1437679"/>
              <a:gd name="connsiteX1" fmla="*/ 19478 w 6742644"/>
              <a:gd name="connsiteY1" fmla="*/ 2979 h 1437679"/>
              <a:gd name="connsiteX2" fmla="*/ 92729 w 6742644"/>
              <a:gd name="connsiteY2" fmla="*/ 12307 h 1437679"/>
              <a:gd name="connsiteX3" fmla="*/ 258984 w 6742644"/>
              <a:gd name="connsiteY3" fmla="*/ 30688 h 1437679"/>
              <a:gd name="connsiteX4" fmla="*/ 355691 w 6742644"/>
              <a:gd name="connsiteY4" fmla="*/ 58397 h 1437679"/>
              <a:gd name="connsiteX5" fmla="*/ 428943 w 6742644"/>
              <a:gd name="connsiteY5" fmla="*/ 126572 h 1437679"/>
              <a:gd name="connsiteX6" fmla="*/ 512618 w 6742644"/>
              <a:gd name="connsiteY6" fmla="*/ 246188 h 1437679"/>
              <a:gd name="connsiteX7" fmla="*/ 554182 w 6742644"/>
              <a:gd name="connsiteY7" fmla="*/ 287752 h 1437679"/>
              <a:gd name="connsiteX8" fmla="*/ 595745 w 6742644"/>
              <a:gd name="connsiteY8" fmla="*/ 315461 h 1437679"/>
              <a:gd name="connsiteX9" fmla="*/ 678872 w 6742644"/>
              <a:gd name="connsiteY9" fmla="*/ 398588 h 1437679"/>
              <a:gd name="connsiteX10" fmla="*/ 706582 w 6742644"/>
              <a:gd name="connsiteY10" fmla="*/ 426297 h 1437679"/>
              <a:gd name="connsiteX11" fmla="*/ 748145 w 6742644"/>
              <a:gd name="connsiteY11" fmla="*/ 458259 h 1437679"/>
              <a:gd name="connsiteX12" fmla="*/ 775854 w 6742644"/>
              <a:gd name="connsiteY12" fmla="*/ 481715 h 1437679"/>
              <a:gd name="connsiteX13" fmla="*/ 858982 w 6742644"/>
              <a:gd name="connsiteY13" fmla="*/ 523279 h 1437679"/>
              <a:gd name="connsiteX14" fmla="*/ 900545 w 6742644"/>
              <a:gd name="connsiteY14" fmla="*/ 564843 h 1437679"/>
              <a:gd name="connsiteX15" fmla="*/ 942109 w 6742644"/>
              <a:gd name="connsiteY15" fmla="*/ 578697 h 1437679"/>
              <a:gd name="connsiteX16" fmla="*/ 1066800 w 6742644"/>
              <a:gd name="connsiteY16" fmla="*/ 634115 h 1437679"/>
              <a:gd name="connsiteX17" fmla="*/ 1191491 w 6742644"/>
              <a:gd name="connsiteY17" fmla="*/ 675679 h 1437679"/>
              <a:gd name="connsiteX18" fmla="*/ 1330036 w 6742644"/>
              <a:gd name="connsiteY18" fmla="*/ 689534 h 1437679"/>
              <a:gd name="connsiteX19" fmla="*/ 1620982 w 6742644"/>
              <a:gd name="connsiteY19" fmla="*/ 717243 h 1437679"/>
              <a:gd name="connsiteX20" fmla="*/ 1925782 w 6742644"/>
              <a:gd name="connsiteY20" fmla="*/ 703388 h 1437679"/>
              <a:gd name="connsiteX21" fmla="*/ 2027839 w 6742644"/>
              <a:gd name="connsiteY21" fmla="*/ 666077 h 1437679"/>
              <a:gd name="connsiteX22" fmla="*/ 2106439 w 6742644"/>
              <a:gd name="connsiteY22" fmla="*/ 624788 h 1437679"/>
              <a:gd name="connsiteX23" fmla="*/ 2148002 w 6742644"/>
              <a:gd name="connsiteY23" fmla="*/ 592552 h 1437679"/>
              <a:gd name="connsiteX24" fmla="*/ 2189018 w 6742644"/>
              <a:gd name="connsiteY24" fmla="*/ 550988 h 1437679"/>
              <a:gd name="connsiteX25" fmla="*/ 2272145 w 6742644"/>
              <a:gd name="connsiteY25" fmla="*/ 495570 h 1437679"/>
              <a:gd name="connsiteX26" fmla="*/ 2309182 w 6742644"/>
              <a:gd name="connsiteY26" fmla="*/ 463060 h 1437679"/>
              <a:gd name="connsiteX27" fmla="*/ 2337166 w 6742644"/>
              <a:gd name="connsiteY27" fmla="*/ 440152 h 1437679"/>
              <a:gd name="connsiteX28" fmla="*/ 2360348 w 6742644"/>
              <a:gd name="connsiteY28" fmla="*/ 412443 h 1437679"/>
              <a:gd name="connsiteX29" fmla="*/ 2396836 w 6742644"/>
              <a:gd name="connsiteY29" fmla="*/ 370879 h 1437679"/>
              <a:gd name="connsiteX30" fmla="*/ 2438400 w 6742644"/>
              <a:gd name="connsiteY30" fmla="*/ 343170 h 1437679"/>
              <a:gd name="connsiteX31" fmla="*/ 2507672 w 6742644"/>
              <a:gd name="connsiteY31" fmla="*/ 273897 h 1437679"/>
              <a:gd name="connsiteX32" fmla="*/ 2545259 w 6742644"/>
              <a:gd name="connsiteY32" fmla="*/ 236860 h 1437679"/>
              <a:gd name="connsiteX33" fmla="*/ 2590800 w 6742644"/>
              <a:gd name="connsiteY33" fmla="*/ 190770 h 1437679"/>
              <a:gd name="connsiteX34" fmla="*/ 2757054 w 6742644"/>
              <a:gd name="connsiteY34" fmla="*/ 107643 h 1437679"/>
              <a:gd name="connsiteX35" fmla="*/ 2937163 w 6742644"/>
              <a:gd name="connsiteY35" fmla="*/ 93788 h 1437679"/>
              <a:gd name="connsiteX36" fmla="*/ 3158836 w 6742644"/>
              <a:gd name="connsiteY36" fmla="*/ 107643 h 1437679"/>
              <a:gd name="connsiteX37" fmla="*/ 3463636 w 6742644"/>
              <a:gd name="connsiteY37" fmla="*/ 121497 h 1437679"/>
              <a:gd name="connsiteX38" fmla="*/ 3546763 w 6742644"/>
              <a:gd name="connsiteY38" fmla="*/ 149206 h 1437679"/>
              <a:gd name="connsiteX39" fmla="*/ 3588327 w 6742644"/>
              <a:gd name="connsiteY39" fmla="*/ 176915 h 1437679"/>
              <a:gd name="connsiteX40" fmla="*/ 3629891 w 6742644"/>
              <a:gd name="connsiteY40" fmla="*/ 190770 h 1437679"/>
              <a:gd name="connsiteX41" fmla="*/ 3685582 w 6742644"/>
              <a:gd name="connsiteY41" fmla="*/ 237134 h 1437679"/>
              <a:gd name="connsiteX42" fmla="*/ 3740727 w 6742644"/>
              <a:gd name="connsiteY42" fmla="*/ 287752 h 1437679"/>
              <a:gd name="connsiteX43" fmla="*/ 3782291 w 6742644"/>
              <a:gd name="connsiteY43" fmla="*/ 315461 h 1437679"/>
              <a:gd name="connsiteX44" fmla="*/ 3823305 w 6742644"/>
              <a:gd name="connsiteY44" fmla="*/ 375131 h 1437679"/>
              <a:gd name="connsiteX45" fmla="*/ 3888052 w 6742644"/>
              <a:gd name="connsiteY45" fmla="*/ 439878 h 1437679"/>
              <a:gd name="connsiteX46" fmla="*/ 3962400 w 6742644"/>
              <a:gd name="connsiteY46" fmla="*/ 537134 h 1437679"/>
              <a:gd name="connsiteX47" fmla="*/ 3995184 w 6742644"/>
              <a:gd name="connsiteY47" fmla="*/ 569370 h 1437679"/>
              <a:gd name="connsiteX48" fmla="*/ 4031672 w 6742644"/>
              <a:gd name="connsiteY48" fmla="*/ 606406 h 1437679"/>
              <a:gd name="connsiteX49" fmla="*/ 4087365 w 6742644"/>
              <a:gd name="connsiteY49" fmla="*/ 652497 h 1437679"/>
              <a:gd name="connsiteX50" fmla="*/ 4142509 w 6742644"/>
              <a:gd name="connsiteY50" fmla="*/ 698312 h 1437679"/>
              <a:gd name="connsiteX51" fmla="*/ 4193675 w 6742644"/>
              <a:gd name="connsiteY51" fmla="*/ 754005 h 1437679"/>
              <a:gd name="connsiteX52" fmla="*/ 4248544 w 6742644"/>
              <a:gd name="connsiteY52" fmla="*/ 809148 h 1437679"/>
              <a:gd name="connsiteX53" fmla="*/ 4286130 w 6742644"/>
              <a:gd name="connsiteY53" fmla="*/ 860315 h 1437679"/>
              <a:gd name="connsiteX54" fmla="*/ 4322891 w 6742644"/>
              <a:gd name="connsiteY54" fmla="*/ 915459 h 1437679"/>
              <a:gd name="connsiteX55" fmla="*/ 4364182 w 6742644"/>
              <a:gd name="connsiteY55" fmla="*/ 956748 h 1437679"/>
              <a:gd name="connsiteX56" fmla="*/ 4419600 w 6742644"/>
              <a:gd name="connsiteY56" fmla="*/ 1026295 h 1437679"/>
              <a:gd name="connsiteX57" fmla="*/ 4502727 w 6742644"/>
              <a:gd name="connsiteY57" fmla="*/ 1132879 h 1437679"/>
              <a:gd name="connsiteX58" fmla="*/ 4568021 w 6742644"/>
              <a:gd name="connsiteY58" fmla="*/ 1192823 h 1437679"/>
              <a:gd name="connsiteX59" fmla="*/ 4668982 w 6742644"/>
              <a:gd name="connsiteY59" fmla="*/ 1280203 h 1437679"/>
              <a:gd name="connsiteX60" fmla="*/ 4752109 w 6742644"/>
              <a:gd name="connsiteY60" fmla="*/ 1340697 h 1437679"/>
              <a:gd name="connsiteX61" fmla="*/ 4835511 w 6742644"/>
              <a:gd name="connsiteY61" fmla="*/ 1377460 h 1437679"/>
              <a:gd name="connsiteX62" fmla="*/ 4890654 w 6742644"/>
              <a:gd name="connsiteY62" fmla="*/ 1396115 h 1437679"/>
              <a:gd name="connsiteX63" fmla="*/ 4932218 w 6742644"/>
              <a:gd name="connsiteY63" fmla="*/ 1409970 h 1437679"/>
              <a:gd name="connsiteX64" fmla="*/ 5056909 w 6742644"/>
              <a:gd name="connsiteY64" fmla="*/ 1437679 h 1437679"/>
              <a:gd name="connsiteX65" fmla="*/ 5583382 w 6742644"/>
              <a:gd name="connsiteY65" fmla="*/ 1423825 h 1437679"/>
              <a:gd name="connsiteX66" fmla="*/ 5638800 w 6742644"/>
              <a:gd name="connsiteY66" fmla="*/ 1409970 h 1437679"/>
              <a:gd name="connsiteX67" fmla="*/ 5763491 w 6742644"/>
              <a:gd name="connsiteY67" fmla="*/ 1382261 h 1437679"/>
              <a:gd name="connsiteX68" fmla="*/ 5805054 w 6742644"/>
              <a:gd name="connsiteY68" fmla="*/ 1368406 h 1437679"/>
              <a:gd name="connsiteX69" fmla="*/ 5888182 w 6742644"/>
              <a:gd name="connsiteY69" fmla="*/ 1312988 h 1437679"/>
              <a:gd name="connsiteX70" fmla="*/ 5915891 w 6742644"/>
              <a:gd name="connsiteY70" fmla="*/ 1271425 h 1437679"/>
              <a:gd name="connsiteX71" fmla="*/ 5943600 w 6742644"/>
              <a:gd name="connsiteY71" fmla="*/ 1243715 h 1437679"/>
              <a:gd name="connsiteX72" fmla="*/ 5999018 w 6742644"/>
              <a:gd name="connsiteY72" fmla="*/ 1178694 h 1437679"/>
              <a:gd name="connsiteX73" fmla="*/ 6063490 w 6742644"/>
              <a:gd name="connsiteY73" fmla="*/ 1118475 h 1437679"/>
              <a:gd name="connsiteX74" fmla="*/ 6096000 w 6742644"/>
              <a:gd name="connsiteY74" fmla="*/ 1063606 h 1437679"/>
              <a:gd name="connsiteX75" fmla="*/ 6151418 w 6742644"/>
              <a:gd name="connsiteY75" fmla="*/ 980479 h 1437679"/>
              <a:gd name="connsiteX76" fmla="*/ 6202310 w 6742644"/>
              <a:gd name="connsiteY76" fmla="*/ 892002 h 1437679"/>
              <a:gd name="connsiteX77" fmla="*/ 6239346 w 6742644"/>
              <a:gd name="connsiteY77" fmla="*/ 800919 h 1437679"/>
              <a:gd name="connsiteX78" fmla="*/ 6289963 w 6742644"/>
              <a:gd name="connsiteY78" fmla="*/ 703388 h 1437679"/>
              <a:gd name="connsiteX79" fmla="*/ 6317672 w 6742644"/>
              <a:gd name="connsiteY79" fmla="*/ 661825 h 1437679"/>
              <a:gd name="connsiteX80" fmla="*/ 6331527 w 6742644"/>
              <a:gd name="connsiteY80" fmla="*/ 620261 h 1437679"/>
              <a:gd name="connsiteX81" fmla="*/ 6359236 w 6742644"/>
              <a:gd name="connsiteY81" fmla="*/ 578697 h 1437679"/>
              <a:gd name="connsiteX82" fmla="*/ 6373091 w 6742644"/>
              <a:gd name="connsiteY82" fmla="*/ 537134 h 1437679"/>
              <a:gd name="connsiteX83" fmla="*/ 6405600 w 6742644"/>
              <a:gd name="connsiteY83" fmla="*/ 486791 h 1437679"/>
              <a:gd name="connsiteX84" fmla="*/ 6446616 w 6742644"/>
              <a:gd name="connsiteY84" fmla="*/ 427120 h 1437679"/>
              <a:gd name="connsiteX85" fmla="*/ 6497782 w 6742644"/>
              <a:gd name="connsiteY85" fmla="*/ 384734 h 1437679"/>
              <a:gd name="connsiteX86" fmla="*/ 6548399 w 6742644"/>
              <a:gd name="connsiteY86" fmla="*/ 334665 h 1437679"/>
              <a:gd name="connsiteX87" fmla="*/ 6603816 w 6742644"/>
              <a:gd name="connsiteY87" fmla="*/ 233980 h 1437679"/>
              <a:gd name="connsiteX88" fmla="*/ 6635779 w 6742644"/>
              <a:gd name="connsiteY88" fmla="*/ 192416 h 1437679"/>
              <a:gd name="connsiteX89" fmla="*/ 6677343 w 6742644"/>
              <a:gd name="connsiteY89" fmla="*/ 146600 h 1437679"/>
              <a:gd name="connsiteX90" fmla="*/ 6741815 w 6742644"/>
              <a:gd name="connsiteY90" fmla="*/ 104145 h 1437679"/>
              <a:gd name="connsiteX91" fmla="*/ 6714379 w 6742644"/>
              <a:gd name="connsiteY91" fmla="*/ 155379 h 1437679"/>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17829 w 6801491"/>
              <a:gd name="connsiteY13" fmla="*/ 538682 h 1453082"/>
              <a:gd name="connsiteX14" fmla="*/ 959392 w 6801491"/>
              <a:gd name="connsiteY14" fmla="*/ 580246 h 1453082"/>
              <a:gd name="connsiteX15" fmla="*/ 1000956 w 6801491"/>
              <a:gd name="connsiteY15" fmla="*/ 594100 h 1453082"/>
              <a:gd name="connsiteX16" fmla="*/ 1125647 w 6801491"/>
              <a:gd name="connsiteY16" fmla="*/ 649518 h 1453082"/>
              <a:gd name="connsiteX17" fmla="*/ 1250338 w 6801491"/>
              <a:gd name="connsiteY17" fmla="*/ 691082 h 1453082"/>
              <a:gd name="connsiteX18" fmla="*/ 1388883 w 6801491"/>
              <a:gd name="connsiteY18" fmla="*/ 70493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497247 w 6801491"/>
              <a:gd name="connsiteY30" fmla="*/ 358573 h 1453082"/>
              <a:gd name="connsiteX31" fmla="*/ 2566519 w 6801491"/>
              <a:gd name="connsiteY31" fmla="*/ 289300 h 1453082"/>
              <a:gd name="connsiteX32" fmla="*/ 2604106 w 6801491"/>
              <a:gd name="connsiteY32" fmla="*/ 252263 h 1453082"/>
              <a:gd name="connsiteX33" fmla="*/ 2649647 w 6801491"/>
              <a:gd name="connsiteY33" fmla="*/ 206173 h 1453082"/>
              <a:gd name="connsiteX34" fmla="*/ 2815901 w 6801491"/>
              <a:gd name="connsiteY34" fmla="*/ 123046 h 1453082"/>
              <a:gd name="connsiteX35" fmla="*/ 2996010 w 6801491"/>
              <a:gd name="connsiteY35" fmla="*/ 109191 h 1453082"/>
              <a:gd name="connsiteX36" fmla="*/ 3217683 w 6801491"/>
              <a:gd name="connsiteY36" fmla="*/ 123046 h 1453082"/>
              <a:gd name="connsiteX37" fmla="*/ 3522483 w 6801491"/>
              <a:gd name="connsiteY37" fmla="*/ 136900 h 1453082"/>
              <a:gd name="connsiteX38" fmla="*/ 3605610 w 6801491"/>
              <a:gd name="connsiteY38" fmla="*/ 164609 h 1453082"/>
              <a:gd name="connsiteX39" fmla="*/ 3647174 w 6801491"/>
              <a:gd name="connsiteY39" fmla="*/ 192318 h 1453082"/>
              <a:gd name="connsiteX40" fmla="*/ 3688738 w 6801491"/>
              <a:gd name="connsiteY40" fmla="*/ 206173 h 1453082"/>
              <a:gd name="connsiteX41" fmla="*/ 3744429 w 6801491"/>
              <a:gd name="connsiteY41" fmla="*/ 252537 h 1453082"/>
              <a:gd name="connsiteX42" fmla="*/ 3799574 w 6801491"/>
              <a:gd name="connsiteY42" fmla="*/ 303155 h 1453082"/>
              <a:gd name="connsiteX43" fmla="*/ 3841138 w 6801491"/>
              <a:gd name="connsiteY43" fmla="*/ 330864 h 1453082"/>
              <a:gd name="connsiteX44" fmla="*/ 3882152 w 6801491"/>
              <a:gd name="connsiteY44" fmla="*/ 390534 h 1453082"/>
              <a:gd name="connsiteX45" fmla="*/ 3946899 w 6801491"/>
              <a:gd name="connsiteY45" fmla="*/ 455281 h 1453082"/>
              <a:gd name="connsiteX46" fmla="*/ 4021247 w 6801491"/>
              <a:gd name="connsiteY46" fmla="*/ 552537 h 1453082"/>
              <a:gd name="connsiteX47" fmla="*/ 4054031 w 6801491"/>
              <a:gd name="connsiteY47" fmla="*/ 584773 h 1453082"/>
              <a:gd name="connsiteX48" fmla="*/ 4090519 w 6801491"/>
              <a:gd name="connsiteY48" fmla="*/ 621809 h 1453082"/>
              <a:gd name="connsiteX49" fmla="*/ 4146212 w 6801491"/>
              <a:gd name="connsiteY49" fmla="*/ 667900 h 1453082"/>
              <a:gd name="connsiteX50" fmla="*/ 4201356 w 6801491"/>
              <a:gd name="connsiteY50" fmla="*/ 713715 h 1453082"/>
              <a:gd name="connsiteX51" fmla="*/ 4252522 w 6801491"/>
              <a:gd name="connsiteY51" fmla="*/ 769408 h 1453082"/>
              <a:gd name="connsiteX52" fmla="*/ 4307391 w 6801491"/>
              <a:gd name="connsiteY52" fmla="*/ 824551 h 1453082"/>
              <a:gd name="connsiteX53" fmla="*/ 4344977 w 6801491"/>
              <a:gd name="connsiteY53" fmla="*/ 875718 h 1453082"/>
              <a:gd name="connsiteX54" fmla="*/ 4381738 w 6801491"/>
              <a:gd name="connsiteY54" fmla="*/ 930862 h 1453082"/>
              <a:gd name="connsiteX55" fmla="*/ 4423029 w 6801491"/>
              <a:gd name="connsiteY55" fmla="*/ 972151 h 1453082"/>
              <a:gd name="connsiteX56" fmla="*/ 4478447 w 6801491"/>
              <a:gd name="connsiteY56" fmla="*/ 1041698 h 1453082"/>
              <a:gd name="connsiteX57" fmla="*/ 4561574 w 6801491"/>
              <a:gd name="connsiteY57" fmla="*/ 1148282 h 1453082"/>
              <a:gd name="connsiteX58" fmla="*/ 4626868 w 6801491"/>
              <a:gd name="connsiteY58" fmla="*/ 1208226 h 1453082"/>
              <a:gd name="connsiteX59" fmla="*/ 4727829 w 6801491"/>
              <a:gd name="connsiteY59" fmla="*/ 1295606 h 1453082"/>
              <a:gd name="connsiteX60" fmla="*/ 4810956 w 6801491"/>
              <a:gd name="connsiteY60" fmla="*/ 1356100 h 1453082"/>
              <a:gd name="connsiteX61" fmla="*/ 4894358 w 6801491"/>
              <a:gd name="connsiteY61" fmla="*/ 1392863 h 1453082"/>
              <a:gd name="connsiteX62" fmla="*/ 4949501 w 6801491"/>
              <a:gd name="connsiteY62" fmla="*/ 1411518 h 1453082"/>
              <a:gd name="connsiteX63" fmla="*/ 4991065 w 6801491"/>
              <a:gd name="connsiteY63" fmla="*/ 1425373 h 1453082"/>
              <a:gd name="connsiteX64" fmla="*/ 5115756 w 6801491"/>
              <a:gd name="connsiteY64" fmla="*/ 1453082 h 1453082"/>
              <a:gd name="connsiteX65" fmla="*/ 5642229 w 6801491"/>
              <a:gd name="connsiteY65" fmla="*/ 1439228 h 1453082"/>
              <a:gd name="connsiteX66" fmla="*/ 5697647 w 6801491"/>
              <a:gd name="connsiteY66" fmla="*/ 1425373 h 1453082"/>
              <a:gd name="connsiteX67" fmla="*/ 5822338 w 6801491"/>
              <a:gd name="connsiteY67" fmla="*/ 1397664 h 1453082"/>
              <a:gd name="connsiteX68" fmla="*/ 5863901 w 6801491"/>
              <a:gd name="connsiteY68" fmla="*/ 1383809 h 1453082"/>
              <a:gd name="connsiteX69" fmla="*/ 5947029 w 6801491"/>
              <a:gd name="connsiteY69" fmla="*/ 1328391 h 1453082"/>
              <a:gd name="connsiteX70" fmla="*/ 5974738 w 6801491"/>
              <a:gd name="connsiteY70" fmla="*/ 1286828 h 1453082"/>
              <a:gd name="connsiteX71" fmla="*/ 6002447 w 6801491"/>
              <a:gd name="connsiteY71" fmla="*/ 1259118 h 1453082"/>
              <a:gd name="connsiteX72" fmla="*/ 6057865 w 6801491"/>
              <a:gd name="connsiteY72" fmla="*/ 1194097 h 1453082"/>
              <a:gd name="connsiteX73" fmla="*/ 6122337 w 6801491"/>
              <a:gd name="connsiteY73" fmla="*/ 1133878 h 1453082"/>
              <a:gd name="connsiteX74" fmla="*/ 6154847 w 6801491"/>
              <a:gd name="connsiteY74" fmla="*/ 1079009 h 1453082"/>
              <a:gd name="connsiteX75" fmla="*/ 6210265 w 6801491"/>
              <a:gd name="connsiteY75" fmla="*/ 995882 h 1453082"/>
              <a:gd name="connsiteX76" fmla="*/ 6261157 w 6801491"/>
              <a:gd name="connsiteY76" fmla="*/ 907405 h 1453082"/>
              <a:gd name="connsiteX77" fmla="*/ 6298193 w 6801491"/>
              <a:gd name="connsiteY77" fmla="*/ 816322 h 1453082"/>
              <a:gd name="connsiteX78" fmla="*/ 6348810 w 6801491"/>
              <a:gd name="connsiteY78" fmla="*/ 718791 h 1453082"/>
              <a:gd name="connsiteX79" fmla="*/ 6376519 w 6801491"/>
              <a:gd name="connsiteY79" fmla="*/ 677228 h 1453082"/>
              <a:gd name="connsiteX80" fmla="*/ 6390374 w 6801491"/>
              <a:gd name="connsiteY80" fmla="*/ 635664 h 1453082"/>
              <a:gd name="connsiteX81" fmla="*/ 6418083 w 6801491"/>
              <a:gd name="connsiteY81" fmla="*/ 594100 h 1453082"/>
              <a:gd name="connsiteX82" fmla="*/ 6431938 w 6801491"/>
              <a:gd name="connsiteY82" fmla="*/ 552537 h 1453082"/>
              <a:gd name="connsiteX83" fmla="*/ 6464447 w 6801491"/>
              <a:gd name="connsiteY83" fmla="*/ 502194 h 1453082"/>
              <a:gd name="connsiteX84" fmla="*/ 6505463 w 6801491"/>
              <a:gd name="connsiteY84" fmla="*/ 442523 h 1453082"/>
              <a:gd name="connsiteX85" fmla="*/ 6556629 w 6801491"/>
              <a:gd name="connsiteY85" fmla="*/ 400137 h 1453082"/>
              <a:gd name="connsiteX86" fmla="*/ 6607246 w 6801491"/>
              <a:gd name="connsiteY86" fmla="*/ 350068 h 1453082"/>
              <a:gd name="connsiteX87" fmla="*/ 6662663 w 6801491"/>
              <a:gd name="connsiteY87" fmla="*/ 249383 h 1453082"/>
              <a:gd name="connsiteX88" fmla="*/ 6694626 w 6801491"/>
              <a:gd name="connsiteY88" fmla="*/ 207819 h 1453082"/>
              <a:gd name="connsiteX89" fmla="*/ 6736190 w 6801491"/>
              <a:gd name="connsiteY89" fmla="*/ 162003 h 1453082"/>
              <a:gd name="connsiteX90" fmla="*/ 6800662 w 6801491"/>
              <a:gd name="connsiteY90" fmla="*/ 119548 h 1453082"/>
              <a:gd name="connsiteX91" fmla="*/ 6773226 w 6801491"/>
              <a:gd name="connsiteY9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580246 h 1453082"/>
              <a:gd name="connsiteX15" fmla="*/ 1000956 w 6801491"/>
              <a:gd name="connsiteY15" fmla="*/ 594100 h 1453082"/>
              <a:gd name="connsiteX16" fmla="*/ 1125647 w 6801491"/>
              <a:gd name="connsiteY16" fmla="*/ 649518 h 1453082"/>
              <a:gd name="connsiteX17" fmla="*/ 1250338 w 6801491"/>
              <a:gd name="connsiteY17" fmla="*/ 691082 h 1453082"/>
              <a:gd name="connsiteX18" fmla="*/ 1388883 w 6801491"/>
              <a:gd name="connsiteY18" fmla="*/ 70493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497247 w 6801491"/>
              <a:gd name="connsiteY30" fmla="*/ 358573 h 1453082"/>
              <a:gd name="connsiteX31" fmla="*/ 2566519 w 6801491"/>
              <a:gd name="connsiteY31" fmla="*/ 289300 h 1453082"/>
              <a:gd name="connsiteX32" fmla="*/ 2604106 w 6801491"/>
              <a:gd name="connsiteY32" fmla="*/ 252263 h 1453082"/>
              <a:gd name="connsiteX33" fmla="*/ 2649647 w 6801491"/>
              <a:gd name="connsiteY33" fmla="*/ 206173 h 1453082"/>
              <a:gd name="connsiteX34" fmla="*/ 2815901 w 6801491"/>
              <a:gd name="connsiteY34" fmla="*/ 123046 h 1453082"/>
              <a:gd name="connsiteX35" fmla="*/ 2996010 w 6801491"/>
              <a:gd name="connsiteY35" fmla="*/ 109191 h 1453082"/>
              <a:gd name="connsiteX36" fmla="*/ 3217683 w 6801491"/>
              <a:gd name="connsiteY36" fmla="*/ 123046 h 1453082"/>
              <a:gd name="connsiteX37" fmla="*/ 3522483 w 6801491"/>
              <a:gd name="connsiteY37" fmla="*/ 136900 h 1453082"/>
              <a:gd name="connsiteX38" fmla="*/ 3605610 w 6801491"/>
              <a:gd name="connsiteY38" fmla="*/ 164609 h 1453082"/>
              <a:gd name="connsiteX39" fmla="*/ 3647174 w 6801491"/>
              <a:gd name="connsiteY39" fmla="*/ 192318 h 1453082"/>
              <a:gd name="connsiteX40" fmla="*/ 3688738 w 6801491"/>
              <a:gd name="connsiteY40" fmla="*/ 206173 h 1453082"/>
              <a:gd name="connsiteX41" fmla="*/ 3744429 w 6801491"/>
              <a:gd name="connsiteY41" fmla="*/ 252537 h 1453082"/>
              <a:gd name="connsiteX42" fmla="*/ 3799574 w 6801491"/>
              <a:gd name="connsiteY42" fmla="*/ 303155 h 1453082"/>
              <a:gd name="connsiteX43" fmla="*/ 3841138 w 6801491"/>
              <a:gd name="connsiteY43" fmla="*/ 330864 h 1453082"/>
              <a:gd name="connsiteX44" fmla="*/ 3882152 w 6801491"/>
              <a:gd name="connsiteY44" fmla="*/ 390534 h 1453082"/>
              <a:gd name="connsiteX45" fmla="*/ 3946899 w 6801491"/>
              <a:gd name="connsiteY45" fmla="*/ 455281 h 1453082"/>
              <a:gd name="connsiteX46" fmla="*/ 4021247 w 6801491"/>
              <a:gd name="connsiteY46" fmla="*/ 552537 h 1453082"/>
              <a:gd name="connsiteX47" fmla="*/ 4054031 w 6801491"/>
              <a:gd name="connsiteY47" fmla="*/ 584773 h 1453082"/>
              <a:gd name="connsiteX48" fmla="*/ 4090519 w 6801491"/>
              <a:gd name="connsiteY48" fmla="*/ 621809 h 1453082"/>
              <a:gd name="connsiteX49" fmla="*/ 4146212 w 6801491"/>
              <a:gd name="connsiteY49" fmla="*/ 667900 h 1453082"/>
              <a:gd name="connsiteX50" fmla="*/ 4201356 w 6801491"/>
              <a:gd name="connsiteY50" fmla="*/ 713715 h 1453082"/>
              <a:gd name="connsiteX51" fmla="*/ 4252522 w 6801491"/>
              <a:gd name="connsiteY51" fmla="*/ 769408 h 1453082"/>
              <a:gd name="connsiteX52" fmla="*/ 4307391 w 6801491"/>
              <a:gd name="connsiteY52" fmla="*/ 824551 h 1453082"/>
              <a:gd name="connsiteX53" fmla="*/ 4344977 w 6801491"/>
              <a:gd name="connsiteY53" fmla="*/ 875718 h 1453082"/>
              <a:gd name="connsiteX54" fmla="*/ 4381738 w 6801491"/>
              <a:gd name="connsiteY54" fmla="*/ 930862 h 1453082"/>
              <a:gd name="connsiteX55" fmla="*/ 4423029 w 6801491"/>
              <a:gd name="connsiteY55" fmla="*/ 972151 h 1453082"/>
              <a:gd name="connsiteX56" fmla="*/ 4478447 w 6801491"/>
              <a:gd name="connsiteY56" fmla="*/ 1041698 h 1453082"/>
              <a:gd name="connsiteX57" fmla="*/ 4561574 w 6801491"/>
              <a:gd name="connsiteY57" fmla="*/ 1148282 h 1453082"/>
              <a:gd name="connsiteX58" fmla="*/ 4626868 w 6801491"/>
              <a:gd name="connsiteY58" fmla="*/ 1208226 h 1453082"/>
              <a:gd name="connsiteX59" fmla="*/ 4727829 w 6801491"/>
              <a:gd name="connsiteY59" fmla="*/ 1295606 h 1453082"/>
              <a:gd name="connsiteX60" fmla="*/ 4810956 w 6801491"/>
              <a:gd name="connsiteY60" fmla="*/ 1356100 h 1453082"/>
              <a:gd name="connsiteX61" fmla="*/ 4894358 w 6801491"/>
              <a:gd name="connsiteY61" fmla="*/ 1392863 h 1453082"/>
              <a:gd name="connsiteX62" fmla="*/ 4949501 w 6801491"/>
              <a:gd name="connsiteY62" fmla="*/ 1411518 h 1453082"/>
              <a:gd name="connsiteX63" fmla="*/ 4991065 w 6801491"/>
              <a:gd name="connsiteY63" fmla="*/ 1425373 h 1453082"/>
              <a:gd name="connsiteX64" fmla="*/ 5115756 w 6801491"/>
              <a:gd name="connsiteY64" fmla="*/ 1453082 h 1453082"/>
              <a:gd name="connsiteX65" fmla="*/ 5642229 w 6801491"/>
              <a:gd name="connsiteY65" fmla="*/ 1439228 h 1453082"/>
              <a:gd name="connsiteX66" fmla="*/ 5697647 w 6801491"/>
              <a:gd name="connsiteY66" fmla="*/ 1425373 h 1453082"/>
              <a:gd name="connsiteX67" fmla="*/ 5822338 w 6801491"/>
              <a:gd name="connsiteY67" fmla="*/ 1397664 h 1453082"/>
              <a:gd name="connsiteX68" fmla="*/ 5863901 w 6801491"/>
              <a:gd name="connsiteY68" fmla="*/ 1383809 h 1453082"/>
              <a:gd name="connsiteX69" fmla="*/ 5947029 w 6801491"/>
              <a:gd name="connsiteY69" fmla="*/ 1328391 h 1453082"/>
              <a:gd name="connsiteX70" fmla="*/ 5974738 w 6801491"/>
              <a:gd name="connsiteY70" fmla="*/ 1286828 h 1453082"/>
              <a:gd name="connsiteX71" fmla="*/ 6002447 w 6801491"/>
              <a:gd name="connsiteY71" fmla="*/ 1259118 h 1453082"/>
              <a:gd name="connsiteX72" fmla="*/ 6057865 w 6801491"/>
              <a:gd name="connsiteY72" fmla="*/ 1194097 h 1453082"/>
              <a:gd name="connsiteX73" fmla="*/ 6122337 w 6801491"/>
              <a:gd name="connsiteY73" fmla="*/ 1133878 h 1453082"/>
              <a:gd name="connsiteX74" fmla="*/ 6154847 w 6801491"/>
              <a:gd name="connsiteY74" fmla="*/ 1079009 h 1453082"/>
              <a:gd name="connsiteX75" fmla="*/ 6210265 w 6801491"/>
              <a:gd name="connsiteY75" fmla="*/ 995882 h 1453082"/>
              <a:gd name="connsiteX76" fmla="*/ 6261157 w 6801491"/>
              <a:gd name="connsiteY76" fmla="*/ 907405 h 1453082"/>
              <a:gd name="connsiteX77" fmla="*/ 6298193 w 6801491"/>
              <a:gd name="connsiteY77" fmla="*/ 816322 h 1453082"/>
              <a:gd name="connsiteX78" fmla="*/ 6348810 w 6801491"/>
              <a:gd name="connsiteY78" fmla="*/ 718791 h 1453082"/>
              <a:gd name="connsiteX79" fmla="*/ 6376519 w 6801491"/>
              <a:gd name="connsiteY79" fmla="*/ 677228 h 1453082"/>
              <a:gd name="connsiteX80" fmla="*/ 6390374 w 6801491"/>
              <a:gd name="connsiteY80" fmla="*/ 635664 h 1453082"/>
              <a:gd name="connsiteX81" fmla="*/ 6418083 w 6801491"/>
              <a:gd name="connsiteY81" fmla="*/ 594100 h 1453082"/>
              <a:gd name="connsiteX82" fmla="*/ 6431938 w 6801491"/>
              <a:gd name="connsiteY82" fmla="*/ 552537 h 1453082"/>
              <a:gd name="connsiteX83" fmla="*/ 6464447 w 6801491"/>
              <a:gd name="connsiteY83" fmla="*/ 502194 h 1453082"/>
              <a:gd name="connsiteX84" fmla="*/ 6505463 w 6801491"/>
              <a:gd name="connsiteY84" fmla="*/ 442523 h 1453082"/>
              <a:gd name="connsiteX85" fmla="*/ 6556629 w 6801491"/>
              <a:gd name="connsiteY85" fmla="*/ 400137 h 1453082"/>
              <a:gd name="connsiteX86" fmla="*/ 6607246 w 6801491"/>
              <a:gd name="connsiteY86" fmla="*/ 350068 h 1453082"/>
              <a:gd name="connsiteX87" fmla="*/ 6662663 w 6801491"/>
              <a:gd name="connsiteY87" fmla="*/ 249383 h 1453082"/>
              <a:gd name="connsiteX88" fmla="*/ 6694626 w 6801491"/>
              <a:gd name="connsiteY88" fmla="*/ 207819 h 1453082"/>
              <a:gd name="connsiteX89" fmla="*/ 6736190 w 6801491"/>
              <a:gd name="connsiteY89" fmla="*/ 162003 h 1453082"/>
              <a:gd name="connsiteX90" fmla="*/ 6800662 w 6801491"/>
              <a:gd name="connsiteY90" fmla="*/ 119548 h 1453082"/>
              <a:gd name="connsiteX91" fmla="*/ 6773226 w 6801491"/>
              <a:gd name="connsiteY9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0956 w 6801491"/>
              <a:gd name="connsiteY15" fmla="*/ 594100 h 1453082"/>
              <a:gd name="connsiteX16" fmla="*/ 1125647 w 6801491"/>
              <a:gd name="connsiteY16" fmla="*/ 649518 h 1453082"/>
              <a:gd name="connsiteX17" fmla="*/ 1250338 w 6801491"/>
              <a:gd name="connsiteY17" fmla="*/ 691082 h 1453082"/>
              <a:gd name="connsiteX18" fmla="*/ 1388883 w 6801491"/>
              <a:gd name="connsiteY18" fmla="*/ 70493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497247 w 6801491"/>
              <a:gd name="connsiteY30" fmla="*/ 358573 h 1453082"/>
              <a:gd name="connsiteX31" fmla="*/ 2566519 w 6801491"/>
              <a:gd name="connsiteY31" fmla="*/ 289300 h 1453082"/>
              <a:gd name="connsiteX32" fmla="*/ 2604106 w 6801491"/>
              <a:gd name="connsiteY32" fmla="*/ 252263 h 1453082"/>
              <a:gd name="connsiteX33" fmla="*/ 2649647 w 6801491"/>
              <a:gd name="connsiteY33" fmla="*/ 206173 h 1453082"/>
              <a:gd name="connsiteX34" fmla="*/ 2815901 w 6801491"/>
              <a:gd name="connsiteY34" fmla="*/ 123046 h 1453082"/>
              <a:gd name="connsiteX35" fmla="*/ 2996010 w 6801491"/>
              <a:gd name="connsiteY35" fmla="*/ 109191 h 1453082"/>
              <a:gd name="connsiteX36" fmla="*/ 3217683 w 6801491"/>
              <a:gd name="connsiteY36" fmla="*/ 123046 h 1453082"/>
              <a:gd name="connsiteX37" fmla="*/ 3522483 w 6801491"/>
              <a:gd name="connsiteY37" fmla="*/ 136900 h 1453082"/>
              <a:gd name="connsiteX38" fmla="*/ 3605610 w 6801491"/>
              <a:gd name="connsiteY38" fmla="*/ 164609 h 1453082"/>
              <a:gd name="connsiteX39" fmla="*/ 3647174 w 6801491"/>
              <a:gd name="connsiteY39" fmla="*/ 192318 h 1453082"/>
              <a:gd name="connsiteX40" fmla="*/ 3688738 w 6801491"/>
              <a:gd name="connsiteY40" fmla="*/ 206173 h 1453082"/>
              <a:gd name="connsiteX41" fmla="*/ 3744429 w 6801491"/>
              <a:gd name="connsiteY41" fmla="*/ 252537 h 1453082"/>
              <a:gd name="connsiteX42" fmla="*/ 3799574 w 6801491"/>
              <a:gd name="connsiteY42" fmla="*/ 303155 h 1453082"/>
              <a:gd name="connsiteX43" fmla="*/ 3841138 w 6801491"/>
              <a:gd name="connsiteY43" fmla="*/ 330864 h 1453082"/>
              <a:gd name="connsiteX44" fmla="*/ 3882152 w 6801491"/>
              <a:gd name="connsiteY44" fmla="*/ 390534 h 1453082"/>
              <a:gd name="connsiteX45" fmla="*/ 3946899 w 6801491"/>
              <a:gd name="connsiteY45" fmla="*/ 455281 h 1453082"/>
              <a:gd name="connsiteX46" fmla="*/ 4021247 w 6801491"/>
              <a:gd name="connsiteY46" fmla="*/ 552537 h 1453082"/>
              <a:gd name="connsiteX47" fmla="*/ 4054031 w 6801491"/>
              <a:gd name="connsiteY47" fmla="*/ 584773 h 1453082"/>
              <a:gd name="connsiteX48" fmla="*/ 4090519 w 6801491"/>
              <a:gd name="connsiteY48" fmla="*/ 621809 h 1453082"/>
              <a:gd name="connsiteX49" fmla="*/ 4146212 w 6801491"/>
              <a:gd name="connsiteY49" fmla="*/ 667900 h 1453082"/>
              <a:gd name="connsiteX50" fmla="*/ 4201356 w 6801491"/>
              <a:gd name="connsiteY50" fmla="*/ 713715 h 1453082"/>
              <a:gd name="connsiteX51" fmla="*/ 4252522 w 6801491"/>
              <a:gd name="connsiteY51" fmla="*/ 769408 h 1453082"/>
              <a:gd name="connsiteX52" fmla="*/ 4307391 w 6801491"/>
              <a:gd name="connsiteY52" fmla="*/ 824551 h 1453082"/>
              <a:gd name="connsiteX53" fmla="*/ 4344977 w 6801491"/>
              <a:gd name="connsiteY53" fmla="*/ 875718 h 1453082"/>
              <a:gd name="connsiteX54" fmla="*/ 4381738 w 6801491"/>
              <a:gd name="connsiteY54" fmla="*/ 930862 h 1453082"/>
              <a:gd name="connsiteX55" fmla="*/ 4423029 w 6801491"/>
              <a:gd name="connsiteY55" fmla="*/ 972151 h 1453082"/>
              <a:gd name="connsiteX56" fmla="*/ 4478447 w 6801491"/>
              <a:gd name="connsiteY56" fmla="*/ 1041698 h 1453082"/>
              <a:gd name="connsiteX57" fmla="*/ 4561574 w 6801491"/>
              <a:gd name="connsiteY57" fmla="*/ 1148282 h 1453082"/>
              <a:gd name="connsiteX58" fmla="*/ 4626868 w 6801491"/>
              <a:gd name="connsiteY58" fmla="*/ 1208226 h 1453082"/>
              <a:gd name="connsiteX59" fmla="*/ 4727829 w 6801491"/>
              <a:gd name="connsiteY59" fmla="*/ 1295606 h 1453082"/>
              <a:gd name="connsiteX60" fmla="*/ 4810956 w 6801491"/>
              <a:gd name="connsiteY60" fmla="*/ 1356100 h 1453082"/>
              <a:gd name="connsiteX61" fmla="*/ 4894358 w 6801491"/>
              <a:gd name="connsiteY61" fmla="*/ 1392863 h 1453082"/>
              <a:gd name="connsiteX62" fmla="*/ 4949501 w 6801491"/>
              <a:gd name="connsiteY62" fmla="*/ 1411518 h 1453082"/>
              <a:gd name="connsiteX63" fmla="*/ 4991065 w 6801491"/>
              <a:gd name="connsiteY63" fmla="*/ 1425373 h 1453082"/>
              <a:gd name="connsiteX64" fmla="*/ 5115756 w 6801491"/>
              <a:gd name="connsiteY64" fmla="*/ 1453082 h 1453082"/>
              <a:gd name="connsiteX65" fmla="*/ 5642229 w 6801491"/>
              <a:gd name="connsiteY65" fmla="*/ 1439228 h 1453082"/>
              <a:gd name="connsiteX66" fmla="*/ 5697647 w 6801491"/>
              <a:gd name="connsiteY66" fmla="*/ 1425373 h 1453082"/>
              <a:gd name="connsiteX67" fmla="*/ 5822338 w 6801491"/>
              <a:gd name="connsiteY67" fmla="*/ 1397664 h 1453082"/>
              <a:gd name="connsiteX68" fmla="*/ 5863901 w 6801491"/>
              <a:gd name="connsiteY68" fmla="*/ 1383809 h 1453082"/>
              <a:gd name="connsiteX69" fmla="*/ 5947029 w 6801491"/>
              <a:gd name="connsiteY69" fmla="*/ 1328391 h 1453082"/>
              <a:gd name="connsiteX70" fmla="*/ 5974738 w 6801491"/>
              <a:gd name="connsiteY70" fmla="*/ 1286828 h 1453082"/>
              <a:gd name="connsiteX71" fmla="*/ 6002447 w 6801491"/>
              <a:gd name="connsiteY71" fmla="*/ 1259118 h 1453082"/>
              <a:gd name="connsiteX72" fmla="*/ 6057865 w 6801491"/>
              <a:gd name="connsiteY72" fmla="*/ 1194097 h 1453082"/>
              <a:gd name="connsiteX73" fmla="*/ 6122337 w 6801491"/>
              <a:gd name="connsiteY73" fmla="*/ 1133878 h 1453082"/>
              <a:gd name="connsiteX74" fmla="*/ 6154847 w 6801491"/>
              <a:gd name="connsiteY74" fmla="*/ 1079009 h 1453082"/>
              <a:gd name="connsiteX75" fmla="*/ 6210265 w 6801491"/>
              <a:gd name="connsiteY75" fmla="*/ 995882 h 1453082"/>
              <a:gd name="connsiteX76" fmla="*/ 6261157 w 6801491"/>
              <a:gd name="connsiteY76" fmla="*/ 907405 h 1453082"/>
              <a:gd name="connsiteX77" fmla="*/ 6298193 w 6801491"/>
              <a:gd name="connsiteY77" fmla="*/ 816322 h 1453082"/>
              <a:gd name="connsiteX78" fmla="*/ 6348810 w 6801491"/>
              <a:gd name="connsiteY78" fmla="*/ 718791 h 1453082"/>
              <a:gd name="connsiteX79" fmla="*/ 6376519 w 6801491"/>
              <a:gd name="connsiteY79" fmla="*/ 677228 h 1453082"/>
              <a:gd name="connsiteX80" fmla="*/ 6390374 w 6801491"/>
              <a:gd name="connsiteY80" fmla="*/ 635664 h 1453082"/>
              <a:gd name="connsiteX81" fmla="*/ 6418083 w 6801491"/>
              <a:gd name="connsiteY81" fmla="*/ 594100 h 1453082"/>
              <a:gd name="connsiteX82" fmla="*/ 6431938 w 6801491"/>
              <a:gd name="connsiteY82" fmla="*/ 552537 h 1453082"/>
              <a:gd name="connsiteX83" fmla="*/ 6464447 w 6801491"/>
              <a:gd name="connsiteY83" fmla="*/ 502194 h 1453082"/>
              <a:gd name="connsiteX84" fmla="*/ 6505463 w 6801491"/>
              <a:gd name="connsiteY84" fmla="*/ 442523 h 1453082"/>
              <a:gd name="connsiteX85" fmla="*/ 6556629 w 6801491"/>
              <a:gd name="connsiteY85" fmla="*/ 400137 h 1453082"/>
              <a:gd name="connsiteX86" fmla="*/ 6607246 w 6801491"/>
              <a:gd name="connsiteY86" fmla="*/ 350068 h 1453082"/>
              <a:gd name="connsiteX87" fmla="*/ 6662663 w 6801491"/>
              <a:gd name="connsiteY87" fmla="*/ 249383 h 1453082"/>
              <a:gd name="connsiteX88" fmla="*/ 6694626 w 6801491"/>
              <a:gd name="connsiteY88" fmla="*/ 207819 h 1453082"/>
              <a:gd name="connsiteX89" fmla="*/ 6736190 w 6801491"/>
              <a:gd name="connsiteY89" fmla="*/ 162003 h 1453082"/>
              <a:gd name="connsiteX90" fmla="*/ 6800662 w 6801491"/>
              <a:gd name="connsiteY90" fmla="*/ 119548 h 1453082"/>
              <a:gd name="connsiteX91" fmla="*/ 6773226 w 6801491"/>
              <a:gd name="connsiteY9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49518 h 1453082"/>
              <a:gd name="connsiteX17" fmla="*/ 1250338 w 6801491"/>
              <a:gd name="connsiteY17" fmla="*/ 691082 h 1453082"/>
              <a:gd name="connsiteX18" fmla="*/ 1388883 w 6801491"/>
              <a:gd name="connsiteY18" fmla="*/ 70493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497247 w 6801491"/>
              <a:gd name="connsiteY30" fmla="*/ 358573 h 1453082"/>
              <a:gd name="connsiteX31" fmla="*/ 2566519 w 6801491"/>
              <a:gd name="connsiteY31" fmla="*/ 289300 h 1453082"/>
              <a:gd name="connsiteX32" fmla="*/ 2604106 w 6801491"/>
              <a:gd name="connsiteY32" fmla="*/ 252263 h 1453082"/>
              <a:gd name="connsiteX33" fmla="*/ 2649647 w 6801491"/>
              <a:gd name="connsiteY33" fmla="*/ 206173 h 1453082"/>
              <a:gd name="connsiteX34" fmla="*/ 2815901 w 6801491"/>
              <a:gd name="connsiteY34" fmla="*/ 123046 h 1453082"/>
              <a:gd name="connsiteX35" fmla="*/ 2996010 w 6801491"/>
              <a:gd name="connsiteY35" fmla="*/ 109191 h 1453082"/>
              <a:gd name="connsiteX36" fmla="*/ 3217683 w 6801491"/>
              <a:gd name="connsiteY36" fmla="*/ 123046 h 1453082"/>
              <a:gd name="connsiteX37" fmla="*/ 3522483 w 6801491"/>
              <a:gd name="connsiteY37" fmla="*/ 136900 h 1453082"/>
              <a:gd name="connsiteX38" fmla="*/ 3605610 w 6801491"/>
              <a:gd name="connsiteY38" fmla="*/ 164609 h 1453082"/>
              <a:gd name="connsiteX39" fmla="*/ 3647174 w 6801491"/>
              <a:gd name="connsiteY39" fmla="*/ 192318 h 1453082"/>
              <a:gd name="connsiteX40" fmla="*/ 3688738 w 6801491"/>
              <a:gd name="connsiteY40" fmla="*/ 206173 h 1453082"/>
              <a:gd name="connsiteX41" fmla="*/ 3744429 w 6801491"/>
              <a:gd name="connsiteY41" fmla="*/ 252537 h 1453082"/>
              <a:gd name="connsiteX42" fmla="*/ 3799574 w 6801491"/>
              <a:gd name="connsiteY42" fmla="*/ 303155 h 1453082"/>
              <a:gd name="connsiteX43" fmla="*/ 3841138 w 6801491"/>
              <a:gd name="connsiteY43" fmla="*/ 330864 h 1453082"/>
              <a:gd name="connsiteX44" fmla="*/ 3882152 w 6801491"/>
              <a:gd name="connsiteY44" fmla="*/ 390534 h 1453082"/>
              <a:gd name="connsiteX45" fmla="*/ 3946899 w 6801491"/>
              <a:gd name="connsiteY45" fmla="*/ 455281 h 1453082"/>
              <a:gd name="connsiteX46" fmla="*/ 4021247 w 6801491"/>
              <a:gd name="connsiteY46" fmla="*/ 552537 h 1453082"/>
              <a:gd name="connsiteX47" fmla="*/ 4054031 w 6801491"/>
              <a:gd name="connsiteY47" fmla="*/ 584773 h 1453082"/>
              <a:gd name="connsiteX48" fmla="*/ 4090519 w 6801491"/>
              <a:gd name="connsiteY48" fmla="*/ 621809 h 1453082"/>
              <a:gd name="connsiteX49" fmla="*/ 4146212 w 6801491"/>
              <a:gd name="connsiteY49" fmla="*/ 667900 h 1453082"/>
              <a:gd name="connsiteX50" fmla="*/ 4201356 w 6801491"/>
              <a:gd name="connsiteY50" fmla="*/ 713715 h 1453082"/>
              <a:gd name="connsiteX51" fmla="*/ 4252522 w 6801491"/>
              <a:gd name="connsiteY51" fmla="*/ 769408 h 1453082"/>
              <a:gd name="connsiteX52" fmla="*/ 4307391 w 6801491"/>
              <a:gd name="connsiteY52" fmla="*/ 824551 h 1453082"/>
              <a:gd name="connsiteX53" fmla="*/ 4344977 w 6801491"/>
              <a:gd name="connsiteY53" fmla="*/ 875718 h 1453082"/>
              <a:gd name="connsiteX54" fmla="*/ 4381738 w 6801491"/>
              <a:gd name="connsiteY54" fmla="*/ 930862 h 1453082"/>
              <a:gd name="connsiteX55" fmla="*/ 4423029 w 6801491"/>
              <a:gd name="connsiteY55" fmla="*/ 972151 h 1453082"/>
              <a:gd name="connsiteX56" fmla="*/ 4478447 w 6801491"/>
              <a:gd name="connsiteY56" fmla="*/ 1041698 h 1453082"/>
              <a:gd name="connsiteX57" fmla="*/ 4561574 w 6801491"/>
              <a:gd name="connsiteY57" fmla="*/ 1148282 h 1453082"/>
              <a:gd name="connsiteX58" fmla="*/ 4626868 w 6801491"/>
              <a:gd name="connsiteY58" fmla="*/ 1208226 h 1453082"/>
              <a:gd name="connsiteX59" fmla="*/ 4727829 w 6801491"/>
              <a:gd name="connsiteY59" fmla="*/ 1295606 h 1453082"/>
              <a:gd name="connsiteX60" fmla="*/ 4810956 w 6801491"/>
              <a:gd name="connsiteY60" fmla="*/ 1356100 h 1453082"/>
              <a:gd name="connsiteX61" fmla="*/ 4894358 w 6801491"/>
              <a:gd name="connsiteY61" fmla="*/ 1392863 h 1453082"/>
              <a:gd name="connsiteX62" fmla="*/ 4949501 w 6801491"/>
              <a:gd name="connsiteY62" fmla="*/ 1411518 h 1453082"/>
              <a:gd name="connsiteX63" fmla="*/ 4991065 w 6801491"/>
              <a:gd name="connsiteY63" fmla="*/ 1425373 h 1453082"/>
              <a:gd name="connsiteX64" fmla="*/ 5115756 w 6801491"/>
              <a:gd name="connsiteY64" fmla="*/ 1453082 h 1453082"/>
              <a:gd name="connsiteX65" fmla="*/ 5642229 w 6801491"/>
              <a:gd name="connsiteY65" fmla="*/ 1439228 h 1453082"/>
              <a:gd name="connsiteX66" fmla="*/ 5697647 w 6801491"/>
              <a:gd name="connsiteY66" fmla="*/ 1425373 h 1453082"/>
              <a:gd name="connsiteX67" fmla="*/ 5822338 w 6801491"/>
              <a:gd name="connsiteY67" fmla="*/ 1397664 h 1453082"/>
              <a:gd name="connsiteX68" fmla="*/ 5863901 w 6801491"/>
              <a:gd name="connsiteY68" fmla="*/ 1383809 h 1453082"/>
              <a:gd name="connsiteX69" fmla="*/ 5947029 w 6801491"/>
              <a:gd name="connsiteY69" fmla="*/ 1328391 h 1453082"/>
              <a:gd name="connsiteX70" fmla="*/ 5974738 w 6801491"/>
              <a:gd name="connsiteY70" fmla="*/ 1286828 h 1453082"/>
              <a:gd name="connsiteX71" fmla="*/ 6002447 w 6801491"/>
              <a:gd name="connsiteY71" fmla="*/ 1259118 h 1453082"/>
              <a:gd name="connsiteX72" fmla="*/ 6057865 w 6801491"/>
              <a:gd name="connsiteY72" fmla="*/ 1194097 h 1453082"/>
              <a:gd name="connsiteX73" fmla="*/ 6122337 w 6801491"/>
              <a:gd name="connsiteY73" fmla="*/ 1133878 h 1453082"/>
              <a:gd name="connsiteX74" fmla="*/ 6154847 w 6801491"/>
              <a:gd name="connsiteY74" fmla="*/ 1079009 h 1453082"/>
              <a:gd name="connsiteX75" fmla="*/ 6210265 w 6801491"/>
              <a:gd name="connsiteY75" fmla="*/ 995882 h 1453082"/>
              <a:gd name="connsiteX76" fmla="*/ 6261157 w 6801491"/>
              <a:gd name="connsiteY76" fmla="*/ 907405 h 1453082"/>
              <a:gd name="connsiteX77" fmla="*/ 6298193 w 6801491"/>
              <a:gd name="connsiteY77" fmla="*/ 816322 h 1453082"/>
              <a:gd name="connsiteX78" fmla="*/ 6348810 w 6801491"/>
              <a:gd name="connsiteY78" fmla="*/ 718791 h 1453082"/>
              <a:gd name="connsiteX79" fmla="*/ 6376519 w 6801491"/>
              <a:gd name="connsiteY79" fmla="*/ 677228 h 1453082"/>
              <a:gd name="connsiteX80" fmla="*/ 6390374 w 6801491"/>
              <a:gd name="connsiteY80" fmla="*/ 635664 h 1453082"/>
              <a:gd name="connsiteX81" fmla="*/ 6418083 w 6801491"/>
              <a:gd name="connsiteY81" fmla="*/ 594100 h 1453082"/>
              <a:gd name="connsiteX82" fmla="*/ 6431938 w 6801491"/>
              <a:gd name="connsiteY82" fmla="*/ 552537 h 1453082"/>
              <a:gd name="connsiteX83" fmla="*/ 6464447 w 6801491"/>
              <a:gd name="connsiteY83" fmla="*/ 502194 h 1453082"/>
              <a:gd name="connsiteX84" fmla="*/ 6505463 w 6801491"/>
              <a:gd name="connsiteY84" fmla="*/ 442523 h 1453082"/>
              <a:gd name="connsiteX85" fmla="*/ 6556629 w 6801491"/>
              <a:gd name="connsiteY85" fmla="*/ 400137 h 1453082"/>
              <a:gd name="connsiteX86" fmla="*/ 6607246 w 6801491"/>
              <a:gd name="connsiteY86" fmla="*/ 350068 h 1453082"/>
              <a:gd name="connsiteX87" fmla="*/ 6662663 w 6801491"/>
              <a:gd name="connsiteY87" fmla="*/ 249383 h 1453082"/>
              <a:gd name="connsiteX88" fmla="*/ 6694626 w 6801491"/>
              <a:gd name="connsiteY88" fmla="*/ 207819 h 1453082"/>
              <a:gd name="connsiteX89" fmla="*/ 6736190 w 6801491"/>
              <a:gd name="connsiteY89" fmla="*/ 162003 h 1453082"/>
              <a:gd name="connsiteX90" fmla="*/ 6800662 w 6801491"/>
              <a:gd name="connsiteY90" fmla="*/ 119548 h 1453082"/>
              <a:gd name="connsiteX91" fmla="*/ 6773226 w 6801491"/>
              <a:gd name="connsiteY9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72152 h 1453082"/>
              <a:gd name="connsiteX17" fmla="*/ 1250338 w 6801491"/>
              <a:gd name="connsiteY17" fmla="*/ 691082 h 1453082"/>
              <a:gd name="connsiteX18" fmla="*/ 1388883 w 6801491"/>
              <a:gd name="connsiteY18" fmla="*/ 70493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497247 w 6801491"/>
              <a:gd name="connsiteY30" fmla="*/ 358573 h 1453082"/>
              <a:gd name="connsiteX31" fmla="*/ 2566519 w 6801491"/>
              <a:gd name="connsiteY31" fmla="*/ 289300 h 1453082"/>
              <a:gd name="connsiteX32" fmla="*/ 2604106 w 6801491"/>
              <a:gd name="connsiteY32" fmla="*/ 252263 h 1453082"/>
              <a:gd name="connsiteX33" fmla="*/ 2649647 w 6801491"/>
              <a:gd name="connsiteY33" fmla="*/ 206173 h 1453082"/>
              <a:gd name="connsiteX34" fmla="*/ 2815901 w 6801491"/>
              <a:gd name="connsiteY34" fmla="*/ 123046 h 1453082"/>
              <a:gd name="connsiteX35" fmla="*/ 2996010 w 6801491"/>
              <a:gd name="connsiteY35" fmla="*/ 109191 h 1453082"/>
              <a:gd name="connsiteX36" fmla="*/ 3217683 w 6801491"/>
              <a:gd name="connsiteY36" fmla="*/ 123046 h 1453082"/>
              <a:gd name="connsiteX37" fmla="*/ 3522483 w 6801491"/>
              <a:gd name="connsiteY37" fmla="*/ 136900 h 1453082"/>
              <a:gd name="connsiteX38" fmla="*/ 3605610 w 6801491"/>
              <a:gd name="connsiteY38" fmla="*/ 164609 h 1453082"/>
              <a:gd name="connsiteX39" fmla="*/ 3647174 w 6801491"/>
              <a:gd name="connsiteY39" fmla="*/ 192318 h 1453082"/>
              <a:gd name="connsiteX40" fmla="*/ 3688738 w 6801491"/>
              <a:gd name="connsiteY40" fmla="*/ 206173 h 1453082"/>
              <a:gd name="connsiteX41" fmla="*/ 3744429 w 6801491"/>
              <a:gd name="connsiteY41" fmla="*/ 252537 h 1453082"/>
              <a:gd name="connsiteX42" fmla="*/ 3799574 w 6801491"/>
              <a:gd name="connsiteY42" fmla="*/ 303155 h 1453082"/>
              <a:gd name="connsiteX43" fmla="*/ 3841138 w 6801491"/>
              <a:gd name="connsiteY43" fmla="*/ 330864 h 1453082"/>
              <a:gd name="connsiteX44" fmla="*/ 3882152 w 6801491"/>
              <a:gd name="connsiteY44" fmla="*/ 390534 h 1453082"/>
              <a:gd name="connsiteX45" fmla="*/ 3946899 w 6801491"/>
              <a:gd name="connsiteY45" fmla="*/ 455281 h 1453082"/>
              <a:gd name="connsiteX46" fmla="*/ 4021247 w 6801491"/>
              <a:gd name="connsiteY46" fmla="*/ 552537 h 1453082"/>
              <a:gd name="connsiteX47" fmla="*/ 4054031 w 6801491"/>
              <a:gd name="connsiteY47" fmla="*/ 584773 h 1453082"/>
              <a:gd name="connsiteX48" fmla="*/ 4090519 w 6801491"/>
              <a:gd name="connsiteY48" fmla="*/ 621809 h 1453082"/>
              <a:gd name="connsiteX49" fmla="*/ 4146212 w 6801491"/>
              <a:gd name="connsiteY49" fmla="*/ 667900 h 1453082"/>
              <a:gd name="connsiteX50" fmla="*/ 4201356 w 6801491"/>
              <a:gd name="connsiteY50" fmla="*/ 713715 h 1453082"/>
              <a:gd name="connsiteX51" fmla="*/ 4252522 w 6801491"/>
              <a:gd name="connsiteY51" fmla="*/ 769408 h 1453082"/>
              <a:gd name="connsiteX52" fmla="*/ 4307391 w 6801491"/>
              <a:gd name="connsiteY52" fmla="*/ 824551 h 1453082"/>
              <a:gd name="connsiteX53" fmla="*/ 4344977 w 6801491"/>
              <a:gd name="connsiteY53" fmla="*/ 875718 h 1453082"/>
              <a:gd name="connsiteX54" fmla="*/ 4381738 w 6801491"/>
              <a:gd name="connsiteY54" fmla="*/ 930862 h 1453082"/>
              <a:gd name="connsiteX55" fmla="*/ 4423029 w 6801491"/>
              <a:gd name="connsiteY55" fmla="*/ 972151 h 1453082"/>
              <a:gd name="connsiteX56" fmla="*/ 4478447 w 6801491"/>
              <a:gd name="connsiteY56" fmla="*/ 1041698 h 1453082"/>
              <a:gd name="connsiteX57" fmla="*/ 4561574 w 6801491"/>
              <a:gd name="connsiteY57" fmla="*/ 1148282 h 1453082"/>
              <a:gd name="connsiteX58" fmla="*/ 4626868 w 6801491"/>
              <a:gd name="connsiteY58" fmla="*/ 1208226 h 1453082"/>
              <a:gd name="connsiteX59" fmla="*/ 4727829 w 6801491"/>
              <a:gd name="connsiteY59" fmla="*/ 1295606 h 1453082"/>
              <a:gd name="connsiteX60" fmla="*/ 4810956 w 6801491"/>
              <a:gd name="connsiteY60" fmla="*/ 1356100 h 1453082"/>
              <a:gd name="connsiteX61" fmla="*/ 4894358 w 6801491"/>
              <a:gd name="connsiteY61" fmla="*/ 1392863 h 1453082"/>
              <a:gd name="connsiteX62" fmla="*/ 4949501 w 6801491"/>
              <a:gd name="connsiteY62" fmla="*/ 1411518 h 1453082"/>
              <a:gd name="connsiteX63" fmla="*/ 4991065 w 6801491"/>
              <a:gd name="connsiteY63" fmla="*/ 1425373 h 1453082"/>
              <a:gd name="connsiteX64" fmla="*/ 5115756 w 6801491"/>
              <a:gd name="connsiteY64" fmla="*/ 1453082 h 1453082"/>
              <a:gd name="connsiteX65" fmla="*/ 5642229 w 6801491"/>
              <a:gd name="connsiteY65" fmla="*/ 1439228 h 1453082"/>
              <a:gd name="connsiteX66" fmla="*/ 5697647 w 6801491"/>
              <a:gd name="connsiteY66" fmla="*/ 1425373 h 1453082"/>
              <a:gd name="connsiteX67" fmla="*/ 5822338 w 6801491"/>
              <a:gd name="connsiteY67" fmla="*/ 1397664 h 1453082"/>
              <a:gd name="connsiteX68" fmla="*/ 5863901 w 6801491"/>
              <a:gd name="connsiteY68" fmla="*/ 1383809 h 1453082"/>
              <a:gd name="connsiteX69" fmla="*/ 5947029 w 6801491"/>
              <a:gd name="connsiteY69" fmla="*/ 1328391 h 1453082"/>
              <a:gd name="connsiteX70" fmla="*/ 5974738 w 6801491"/>
              <a:gd name="connsiteY70" fmla="*/ 1286828 h 1453082"/>
              <a:gd name="connsiteX71" fmla="*/ 6002447 w 6801491"/>
              <a:gd name="connsiteY71" fmla="*/ 1259118 h 1453082"/>
              <a:gd name="connsiteX72" fmla="*/ 6057865 w 6801491"/>
              <a:gd name="connsiteY72" fmla="*/ 1194097 h 1453082"/>
              <a:gd name="connsiteX73" fmla="*/ 6122337 w 6801491"/>
              <a:gd name="connsiteY73" fmla="*/ 1133878 h 1453082"/>
              <a:gd name="connsiteX74" fmla="*/ 6154847 w 6801491"/>
              <a:gd name="connsiteY74" fmla="*/ 1079009 h 1453082"/>
              <a:gd name="connsiteX75" fmla="*/ 6210265 w 6801491"/>
              <a:gd name="connsiteY75" fmla="*/ 995882 h 1453082"/>
              <a:gd name="connsiteX76" fmla="*/ 6261157 w 6801491"/>
              <a:gd name="connsiteY76" fmla="*/ 907405 h 1453082"/>
              <a:gd name="connsiteX77" fmla="*/ 6298193 w 6801491"/>
              <a:gd name="connsiteY77" fmla="*/ 816322 h 1453082"/>
              <a:gd name="connsiteX78" fmla="*/ 6348810 w 6801491"/>
              <a:gd name="connsiteY78" fmla="*/ 718791 h 1453082"/>
              <a:gd name="connsiteX79" fmla="*/ 6376519 w 6801491"/>
              <a:gd name="connsiteY79" fmla="*/ 677228 h 1453082"/>
              <a:gd name="connsiteX80" fmla="*/ 6390374 w 6801491"/>
              <a:gd name="connsiteY80" fmla="*/ 635664 h 1453082"/>
              <a:gd name="connsiteX81" fmla="*/ 6418083 w 6801491"/>
              <a:gd name="connsiteY81" fmla="*/ 594100 h 1453082"/>
              <a:gd name="connsiteX82" fmla="*/ 6431938 w 6801491"/>
              <a:gd name="connsiteY82" fmla="*/ 552537 h 1453082"/>
              <a:gd name="connsiteX83" fmla="*/ 6464447 w 6801491"/>
              <a:gd name="connsiteY83" fmla="*/ 502194 h 1453082"/>
              <a:gd name="connsiteX84" fmla="*/ 6505463 w 6801491"/>
              <a:gd name="connsiteY84" fmla="*/ 442523 h 1453082"/>
              <a:gd name="connsiteX85" fmla="*/ 6556629 w 6801491"/>
              <a:gd name="connsiteY85" fmla="*/ 400137 h 1453082"/>
              <a:gd name="connsiteX86" fmla="*/ 6607246 w 6801491"/>
              <a:gd name="connsiteY86" fmla="*/ 350068 h 1453082"/>
              <a:gd name="connsiteX87" fmla="*/ 6662663 w 6801491"/>
              <a:gd name="connsiteY87" fmla="*/ 249383 h 1453082"/>
              <a:gd name="connsiteX88" fmla="*/ 6694626 w 6801491"/>
              <a:gd name="connsiteY88" fmla="*/ 207819 h 1453082"/>
              <a:gd name="connsiteX89" fmla="*/ 6736190 w 6801491"/>
              <a:gd name="connsiteY89" fmla="*/ 162003 h 1453082"/>
              <a:gd name="connsiteX90" fmla="*/ 6800662 w 6801491"/>
              <a:gd name="connsiteY90" fmla="*/ 119548 h 1453082"/>
              <a:gd name="connsiteX91" fmla="*/ 6773226 w 6801491"/>
              <a:gd name="connsiteY9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691082 h 1453082"/>
              <a:gd name="connsiteX18" fmla="*/ 1388883 w 6801491"/>
              <a:gd name="connsiteY18" fmla="*/ 70493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497247 w 6801491"/>
              <a:gd name="connsiteY30" fmla="*/ 358573 h 1453082"/>
              <a:gd name="connsiteX31" fmla="*/ 2566519 w 6801491"/>
              <a:gd name="connsiteY31" fmla="*/ 289300 h 1453082"/>
              <a:gd name="connsiteX32" fmla="*/ 2604106 w 6801491"/>
              <a:gd name="connsiteY32" fmla="*/ 252263 h 1453082"/>
              <a:gd name="connsiteX33" fmla="*/ 2649647 w 6801491"/>
              <a:gd name="connsiteY33" fmla="*/ 206173 h 1453082"/>
              <a:gd name="connsiteX34" fmla="*/ 2815901 w 6801491"/>
              <a:gd name="connsiteY34" fmla="*/ 123046 h 1453082"/>
              <a:gd name="connsiteX35" fmla="*/ 2996010 w 6801491"/>
              <a:gd name="connsiteY35" fmla="*/ 109191 h 1453082"/>
              <a:gd name="connsiteX36" fmla="*/ 3217683 w 6801491"/>
              <a:gd name="connsiteY36" fmla="*/ 123046 h 1453082"/>
              <a:gd name="connsiteX37" fmla="*/ 3522483 w 6801491"/>
              <a:gd name="connsiteY37" fmla="*/ 136900 h 1453082"/>
              <a:gd name="connsiteX38" fmla="*/ 3605610 w 6801491"/>
              <a:gd name="connsiteY38" fmla="*/ 164609 h 1453082"/>
              <a:gd name="connsiteX39" fmla="*/ 3647174 w 6801491"/>
              <a:gd name="connsiteY39" fmla="*/ 192318 h 1453082"/>
              <a:gd name="connsiteX40" fmla="*/ 3688738 w 6801491"/>
              <a:gd name="connsiteY40" fmla="*/ 206173 h 1453082"/>
              <a:gd name="connsiteX41" fmla="*/ 3744429 w 6801491"/>
              <a:gd name="connsiteY41" fmla="*/ 252537 h 1453082"/>
              <a:gd name="connsiteX42" fmla="*/ 3799574 w 6801491"/>
              <a:gd name="connsiteY42" fmla="*/ 303155 h 1453082"/>
              <a:gd name="connsiteX43" fmla="*/ 3841138 w 6801491"/>
              <a:gd name="connsiteY43" fmla="*/ 330864 h 1453082"/>
              <a:gd name="connsiteX44" fmla="*/ 3882152 w 6801491"/>
              <a:gd name="connsiteY44" fmla="*/ 390534 h 1453082"/>
              <a:gd name="connsiteX45" fmla="*/ 3946899 w 6801491"/>
              <a:gd name="connsiteY45" fmla="*/ 455281 h 1453082"/>
              <a:gd name="connsiteX46" fmla="*/ 4021247 w 6801491"/>
              <a:gd name="connsiteY46" fmla="*/ 552537 h 1453082"/>
              <a:gd name="connsiteX47" fmla="*/ 4054031 w 6801491"/>
              <a:gd name="connsiteY47" fmla="*/ 584773 h 1453082"/>
              <a:gd name="connsiteX48" fmla="*/ 4090519 w 6801491"/>
              <a:gd name="connsiteY48" fmla="*/ 621809 h 1453082"/>
              <a:gd name="connsiteX49" fmla="*/ 4146212 w 6801491"/>
              <a:gd name="connsiteY49" fmla="*/ 667900 h 1453082"/>
              <a:gd name="connsiteX50" fmla="*/ 4201356 w 6801491"/>
              <a:gd name="connsiteY50" fmla="*/ 713715 h 1453082"/>
              <a:gd name="connsiteX51" fmla="*/ 4252522 w 6801491"/>
              <a:gd name="connsiteY51" fmla="*/ 769408 h 1453082"/>
              <a:gd name="connsiteX52" fmla="*/ 4307391 w 6801491"/>
              <a:gd name="connsiteY52" fmla="*/ 824551 h 1453082"/>
              <a:gd name="connsiteX53" fmla="*/ 4344977 w 6801491"/>
              <a:gd name="connsiteY53" fmla="*/ 875718 h 1453082"/>
              <a:gd name="connsiteX54" fmla="*/ 4381738 w 6801491"/>
              <a:gd name="connsiteY54" fmla="*/ 930862 h 1453082"/>
              <a:gd name="connsiteX55" fmla="*/ 4423029 w 6801491"/>
              <a:gd name="connsiteY55" fmla="*/ 972151 h 1453082"/>
              <a:gd name="connsiteX56" fmla="*/ 4478447 w 6801491"/>
              <a:gd name="connsiteY56" fmla="*/ 1041698 h 1453082"/>
              <a:gd name="connsiteX57" fmla="*/ 4561574 w 6801491"/>
              <a:gd name="connsiteY57" fmla="*/ 1148282 h 1453082"/>
              <a:gd name="connsiteX58" fmla="*/ 4626868 w 6801491"/>
              <a:gd name="connsiteY58" fmla="*/ 1208226 h 1453082"/>
              <a:gd name="connsiteX59" fmla="*/ 4727829 w 6801491"/>
              <a:gd name="connsiteY59" fmla="*/ 1295606 h 1453082"/>
              <a:gd name="connsiteX60" fmla="*/ 4810956 w 6801491"/>
              <a:gd name="connsiteY60" fmla="*/ 1356100 h 1453082"/>
              <a:gd name="connsiteX61" fmla="*/ 4894358 w 6801491"/>
              <a:gd name="connsiteY61" fmla="*/ 1392863 h 1453082"/>
              <a:gd name="connsiteX62" fmla="*/ 4949501 w 6801491"/>
              <a:gd name="connsiteY62" fmla="*/ 1411518 h 1453082"/>
              <a:gd name="connsiteX63" fmla="*/ 4991065 w 6801491"/>
              <a:gd name="connsiteY63" fmla="*/ 1425373 h 1453082"/>
              <a:gd name="connsiteX64" fmla="*/ 5115756 w 6801491"/>
              <a:gd name="connsiteY64" fmla="*/ 1453082 h 1453082"/>
              <a:gd name="connsiteX65" fmla="*/ 5642229 w 6801491"/>
              <a:gd name="connsiteY65" fmla="*/ 1439228 h 1453082"/>
              <a:gd name="connsiteX66" fmla="*/ 5697647 w 6801491"/>
              <a:gd name="connsiteY66" fmla="*/ 1425373 h 1453082"/>
              <a:gd name="connsiteX67" fmla="*/ 5822338 w 6801491"/>
              <a:gd name="connsiteY67" fmla="*/ 1397664 h 1453082"/>
              <a:gd name="connsiteX68" fmla="*/ 5863901 w 6801491"/>
              <a:gd name="connsiteY68" fmla="*/ 1383809 h 1453082"/>
              <a:gd name="connsiteX69" fmla="*/ 5947029 w 6801491"/>
              <a:gd name="connsiteY69" fmla="*/ 1328391 h 1453082"/>
              <a:gd name="connsiteX70" fmla="*/ 5974738 w 6801491"/>
              <a:gd name="connsiteY70" fmla="*/ 1286828 h 1453082"/>
              <a:gd name="connsiteX71" fmla="*/ 6002447 w 6801491"/>
              <a:gd name="connsiteY71" fmla="*/ 1259118 h 1453082"/>
              <a:gd name="connsiteX72" fmla="*/ 6057865 w 6801491"/>
              <a:gd name="connsiteY72" fmla="*/ 1194097 h 1453082"/>
              <a:gd name="connsiteX73" fmla="*/ 6122337 w 6801491"/>
              <a:gd name="connsiteY73" fmla="*/ 1133878 h 1453082"/>
              <a:gd name="connsiteX74" fmla="*/ 6154847 w 6801491"/>
              <a:gd name="connsiteY74" fmla="*/ 1079009 h 1453082"/>
              <a:gd name="connsiteX75" fmla="*/ 6210265 w 6801491"/>
              <a:gd name="connsiteY75" fmla="*/ 995882 h 1453082"/>
              <a:gd name="connsiteX76" fmla="*/ 6261157 w 6801491"/>
              <a:gd name="connsiteY76" fmla="*/ 907405 h 1453082"/>
              <a:gd name="connsiteX77" fmla="*/ 6298193 w 6801491"/>
              <a:gd name="connsiteY77" fmla="*/ 816322 h 1453082"/>
              <a:gd name="connsiteX78" fmla="*/ 6348810 w 6801491"/>
              <a:gd name="connsiteY78" fmla="*/ 718791 h 1453082"/>
              <a:gd name="connsiteX79" fmla="*/ 6376519 w 6801491"/>
              <a:gd name="connsiteY79" fmla="*/ 677228 h 1453082"/>
              <a:gd name="connsiteX80" fmla="*/ 6390374 w 6801491"/>
              <a:gd name="connsiteY80" fmla="*/ 635664 h 1453082"/>
              <a:gd name="connsiteX81" fmla="*/ 6418083 w 6801491"/>
              <a:gd name="connsiteY81" fmla="*/ 594100 h 1453082"/>
              <a:gd name="connsiteX82" fmla="*/ 6431938 w 6801491"/>
              <a:gd name="connsiteY82" fmla="*/ 552537 h 1453082"/>
              <a:gd name="connsiteX83" fmla="*/ 6464447 w 6801491"/>
              <a:gd name="connsiteY83" fmla="*/ 502194 h 1453082"/>
              <a:gd name="connsiteX84" fmla="*/ 6505463 w 6801491"/>
              <a:gd name="connsiteY84" fmla="*/ 442523 h 1453082"/>
              <a:gd name="connsiteX85" fmla="*/ 6556629 w 6801491"/>
              <a:gd name="connsiteY85" fmla="*/ 400137 h 1453082"/>
              <a:gd name="connsiteX86" fmla="*/ 6607246 w 6801491"/>
              <a:gd name="connsiteY86" fmla="*/ 350068 h 1453082"/>
              <a:gd name="connsiteX87" fmla="*/ 6662663 w 6801491"/>
              <a:gd name="connsiteY87" fmla="*/ 249383 h 1453082"/>
              <a:gd name="connsiteX88" fmla="*/ 6694626 w 6801491"/>
              <a:gd name="connsiteY88" fmla="*/ 207819 h 1453082"/>
              <a:gd name="connsiteX89" fmla="*/ 6736190 w 6801491"/>
              <a:gd name="connsiteY89" fmla="*/ 162003 h 1453082"/>
              <a:gd name="connsiteX90" fmla="*/ 6800662 w 6801491"/>
              <a:gd name="connsiteY90" fmla="*/ 119548 h 1453082"/>
              <a:gd name="connsiteX91" fmla="*/ 6773226 w 6801491"/>
              <a:gd name="connsiteY9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88883 w 6801491"/>
              <a:gd name="connsiteY18" fmla="*/ 70493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497247 w 6801491"/>
              <a:gd name="connsiteY30" fmla="*/ 358573 h 1453082"/>
              <a:gd name="connsiteX31" fmla="*/ 2566519 w 6801491"/>
              <a:gd name="connsiteY31" fmla="*/ 289300 h 1453082"/>
              <a:gd name="connsiteX32" fmla="*/ 2604106 w 6801491"/>
              <a:gd name="connsiteY32" fmla="*/ 252263 h 1453082"/>
              <a:gd name="connsiteX33" fmla="*/ 2649647 w 6801491"/>
              <a:gd name="connsiteY33" fmla="*/ 206173 h 1453082"/>
              <a:gd name="connsiteX34" fmla="*/ 2815901 w 6801491"/>
              <a:gd name="connsiteY34" fmla="*/ 123046 h 1453082"/>
              <a:gd name="connsiteX35" fmla="*/ 2996010 w 6801491"/>
              <a:gd name="connsiteY35" fmla="*/ 109191 h 1453082"/>
              <a:gd name="connsiteX36" fmla="*/ 3217683 w 6801491"/>
              <a:gd name="connsiteY36" fmla="*/ 123046 h 1453082"/>
              <a:gd name="connsiteX37" fmla="*/ 3522483 w 6801491"/>
              <a:gd name="connsiteY37" fmla="*/ 136900 h 1453082"/>
              <a:gd name="connsiteX38" fmla="*/ 3605610 w 6801491"/>
              <a:gd name="connsiteY38" fmla="*/ 164609 h 1453082"/>
              <a:gd name="connsiteX39" fmla="*/ 3647174 w 6801491"/>
              <a:gd name="connsiteY39" fmla="*/ 192318 h 1453082"/>
              <a:gd name="connsiteX40" fmla="*/ 3688738 w 6801491"/>
              <a:gd name="connsiteY40" fmla="*/ 206173 h 1453082"/>
              <a:gd name="connsiteX41" fmla="*/ 3744429 w 6801491"/>
              <a:gd name="connsiteY41" fmla="*/ 252537 h 1453082"/>
              <a:gd name="connsiteX42" fmla="*/ 3799574 w 6801491"/>
              <a:gd name="connsiteY42" fmla="*/ 303155 h 1453082"/>
              <a:gd name="connsiteX43" fmla="*/ 3841138 w 6801491"/>
              <a:gd name="connsiteY43" fmla="*/ 330864 h 1453082"/>
              <a:gd name="connsiteX44" fmla="*/ 3882152 w 6801491"/>
              <a:gd name="connsiteY44" fmla="*/ 390534 h 1453082"/>
              <a:gd name="connsiteX45" fmla="*/ 3946899 w 6801491"/>
              <a:gd name="connsiteY45" fmla="*/ 455281 h 1453082"/>
              <a:gd name="connsiteX46" fmla="*/ 4021247 w 6801491"/>
              <a:gd name="connsiteY46" fmla="*/ 552537 h 1453082"/>
              <a:gd name="connsiteX47" fmla="*/ 4054031 w 6801491"/>
              <a:gd name="connsiteY47" fmla="*/ 584773 h 1453082"/>
              <a:gd name="connsiteX48" fmla="*/ 4090519 w 6801491"/>
              <a:gd name="connsiteY48" fmla="*/ 621809 h 1453082"/>
              <a:gd name="connsiteX49" fmla="*/ 4146212 w 6801491"/>
              <a:gd name="connsiteY49" fmla="*/ 667900 h 1453082"/>
              <a:gd name="connsiteX50" fmla="*/ 4201356 w 6801491"/>
              <a:gd name="connsiteY50" fmla="*/ 713715 h 1453082"/>
              <a:gd name="connsiteX51" fmla="*/ 4252522 w 6801491"/>
              <a:gd name="connsiteY51" fmla="*/ 769408 h 1453082"/>
              <a:gd name="connsiteX52" fmla="*/ 4307391 w 6801491"/>
              <a:gd name="connsiteY52" fmla="*/ 824551 h 1453082"/>
              <a:gd name="connsiteX53" fmla="*/ 4344977 w 6801491"/>
              <a:gd name="connsiteY53" fmla="*/ 875718 h 1453082"/>
              <a:gd name="connsiteX54" fmla="*/ 4381738 w 6801491"/>
              <a:gd name="connsiteY54" fmla="*/ 930862 h 1453082"/>
              <a:gd name="connsiteX55" fmla="*/ 4423029 w 6801491"/>
              <a:gd name="connsiteY55" fmla="*/ 972151 h 1453082"/>
              <a:gd name="connsiteX56" fmla="*/ 4478447 w 6801491"/>
              <a:gd name="connsiteY56" fmla="*/ 1041698 h 1453082"/>
              <a:gd name="connsiteX57" fmla="*/ 4561574 w 6801491"/>
              <a:gd name="connsiteY57" fmla="*/ 1148282 h 1453082"/>
              <a:gd name="connsiteX58" fmla="*/ 4626868 w 6801491"/>
              <a:gd name="connsiteY58" fmla="*/ 1208226 h 1453082"/>
              <a:gd name="connsiteX59" fmla="*/ 4727829 w 6801491"/>
              <a:gd name="connsiteY59" fmla="*/ 1295606 h 1453082"/>
              <a:gd name="connsiteX60" fmla="*/ 4810956 w 6801491"/>
              <a:gd name="connsiteY60" fmla="*/ 1356100 h 1453082"/>
              <a:gd name="connsiteX61" fmla="*/ 4894358 w 6801491"/>
              <a:gd name="connsiteY61" fmla="*/ 1392863 h 1453082"/>
              <a:gd name="connsiteX62" fmla="*/ 4949501 w 6801491"/>
              <a:gd name="connsiteY62" fmla="*/ 1411518 h 1453082"/>
              <a:gd name="connsiteX63" fmla="*/ 4991065 w 6801491"/>
              <a:gd name="connsiteY63" fmla="*/ 1425373 h 1453082"/>
              <a:gd name="connsiteX64" fmla="*/ 5115756 w 6801491"/>
              <a:gd name="connsiteY64" fmla="*/ 1453082 h 1453082"/>
              <a:gd name="connsiteX65" fmla="*/ 5642229 w 6801491"/>
              <a:gd name="connsiteY65" fmla="*/ 1439228 h 1453082"/>
              <a:gd name="connsiteX66" fmla="*/ 5697647 w 6801491"/>
              <a:gd name="connsiteY66" fmla="*/ 1425373 h 1453082"/>
              <a:gd name="connsiteX67" fmla="*/ 5822338 w 6801491"/>
              <a:gd name="connsiteY67" fmla="*/ 1397664 h 1453082"/>
              <a:gd name="connsiteX68" fmla="*/ 5863901 w 6801491"/>
              <a:gd name="connsiteY68" fmla="*/ 1383809 h 1453082"/>
              <a:gd name="connsiteX69" fmla="*/ 5947029 w 6801491"/>
              <a:gd name="connsiteY69" fmla="*/ 1328391 h 1453082"/>
              <a:gd name="connsiteX70" fmla="*/ 5974738 w 6801491"/>
              <a:gd name="connsiteY70" fmla="*/ 1286828 h 1453082"/>
              <a:gd name="connsiteX71" fmla="*/ 6002447 w 6801491"/>
              <a:gd name="connsiteY71" fmla="*/ 1259118 h 1453082"/>
              <a:gd name="connsiteX72" fmla="*/ 6057865 w 6801491"/>
              <a:gd name="connsiteY72" fmla="*/ 1194097 h 1453082"/>
              <a:gd name="connsiteX73" fmla="*/ 6122337 w 6801491"/>
              <a:gd name="connsiteY73" fmla="*/ 1133878 h 1453082"/>
              <a:gd name="connsiteX74" fmla="*/ 6154847 w 6801491"/>
              <a:gd name="connsiteY74" fmla="*/ 1079009 h 1453082"/>
              <a:gd name="connsiteX75" fmla="*/ 6210265 w 6801491"/>
              <a:gd name="connsiteY75" fmla="*/ 995882 h 1453082"/>
              <a:gd name="connsiteX76" fmla="*/ 6261157 w 6801491"/>
              <a:gd name="connsiteY76" fmla="*/ 907405 h 1453082"/>
              <a:gd name="connsiteX77" fmla="*/ 6298193 w 6801491"/>
              <a:gd name="connsiteY77" fmla="*/ 816322 h 1453082"/>
              <a:gd name="connsiteX78" fmla="*/ 6348810 w 6801491"/>
              <a:gd name="connsiteY78" fmla="*/ 718791 h 1453082"/>
              <a:gd name="connsiteX79" fmla="*/ 6376519 w 6801491"/>
              <a:gd name="connsiteY79" fmla="*/ 677228 h 1453082"/>
              <a:gd name="connsiteX80" fmla="*/ 6390374 w 6801491"/>
              <a:gd name="connsiteY80" fmla="*/ 635664 h 1453082"/>
              <a:gd name="connsiteX81" fmla="*/ 6418083 w 6801491"/>
              <a:gd name="connsiteY81" fmla="*/ 594100 h 1453082"/>
              <a:gd name="connsiteX82" fmla="*/ 6431938 w 6801491"/>
              <a:gd name="connsiteY82" fmla="*/ 552537 h 1453082"/>
              <a:gd name="connsiteX83" fmla="*/ 6464447 w 6801491"/>
              <a:gd name="connsiteY83" fmla="*/ 502194 h 1453082"/>
              <a:gd name="connsiteX84" fmla="*/ 6505463 w 6801491"/>
              <a:gd name="connsiteY84" fmla="*/ 442523 h 1453082"/>
              <a:gd name="connsiteX85" fmla="*/ 6556629 w 6801491"/>
              <a:gd name="connsiteY85" fmla="*/ 400137 h 1453082"/>
              <a:gd name="connsiteX86" fmla="*/ 6607246 w 6801491"/>
              <a:gd name="connsiteY86" fmla="*/ 350068 h 1453082"/>
              <a:gd name="connsiteX87" fmla="*/ 6662663 w 6801491"/>
              <a:gd name="connsiteY87" fmla="*/ 249383 h 1453082"/>
              <a:gd name="connsiteX88" fmla="*/ 6694626 w 6801491"/>
              <a:gd name="connsiteY88" fmla="*/ 207819 h 1453082"/>
              <a:gd name="connsiteX89" fmla="*/ 6736190 w 6801491"/>
              <a:gd name="connsiteY89" fmla="*/ 162003 h 1453082"/>
              <a:gd name="connsiteX90" fmla="*/ 6800662 w 6801491"/>
              <a:gd name="connsiteY90" fmla="*/ 119548 h 1453082"/>
              <a:gd name="connsiteX91" fmla="*/ 6773226 w 6801491"/>
              <a:gd name="connsiteY9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497247 w 6801491"/>
              <a:gd name="connsiteY30" fmla="*/ 358573 h 1453082"/>
              <a:gd name="connsiteX31" fmla="*/ 2566519 w 6801491"/>
              <a:gd name="connsiteY31" fmla="*/ 289300 h 1453082"/>
              <a:gd name="connsiteX32" fmla="*/ 2604106 w 6801491"/>
              <a:gd name="connsiteY32" fmla="*/ 252263 h 1453082"/>
              <a:gd name="connsiteX33" fmla="*/ 2649647 w 6801491"/>
              <a:gd name="connsiteY33" fmla="*/ 206173 h 1453082"/>
              <a:gd name="connsiteX34" fmla="*/ 2815901 w 6801491"/>
              <a:gd name="connsiteY34" fmla="*/ 123046 h 1453082"/>
              <a:gd name="connsiteX35" fmla="*/ 2996010 w 6801491"/>
              <a:gd name="connsiteY35" fmla="*/ 109191 h 1453082"/>
              <a:gd name="connsiteX36" fmla="*/ 3217683 w 6801491"/>
              <a:gd name="connsiteY36" fmla="*/ 123046 h 1453082"/>
              <a:gd name="connsiteX37" fmla="*/ 3522483 w 6801491"/>
              <a:gd name="connsiteY37" fmla="*/ 136900 h 1453082"/>
              <a:gd name="connsiteX38" fmla="*/ 3605610 w 6801491"/>
              <a:gd name="connsiteY38" fmla="*/ 164609 h 1453082"/>
              <a:gd name="connsiteX39" fmla="*/ 3647174 w 6801491"/>
              <a:gd name="connsiteY39" fmla="*/ 192318 h 1453082"/>
              <a:gd name="connsiteX40" fmla="*/ 3688738 w 6801491"/>
              <a:gd name="connsiteY40" fmla="*/ 206173 h 1453082"/>
              <a:gd name="connsiteX41" fmla="*/ 3744429 w 6801491"/>
              <a:gd name="connsiteY41" fmla="*/ 252537 h 1453082"/>
              <a:gd name="connsiteX42" fmla="*/ 3799574 w 6801491"/>
              <a:gd name="connsiteY42" fmla="*/ 303155 h 1453082"/>
              <a:gd name="connsiteX43" fmla="*/ 3841138 w 6801491"/>
              <a:gd name="connsiteY43" fmla="*/ 330864 h 1453082"/>
              <a:gd name="connsiteX44" fmla="*/ 3882152 w 6801491"/>
              <a:gd name="connsiteY44" fmla="*/ 390534 h 1453082"/>
              <a:gd name="connsiteX45" fmla="*/ 3946899 w 6801491"/>
              <a:gd name="connsiteY45" fmla="*/ 455281 h 1453082"/>
              <a:gd name="connsiteX46" fmla="*/ 4021247 w 6801491"/>
              <a:gd name="connsiteY46" fmla="*/ 552537 h 1453082"/>
              <a:gd name="connsiteX47" fmla="*/ 4054031 w 6801491"/>
              <a:gd name="connsiteY47" fmla="*/ 584773 h 1453082"/>
              <a:gd name="connsiteX48" fmla="*/ 4090519 w 6801491"/>
              <a:gd name="connsiteY48" fmla="*/ 621809 h 1453082"/>
              <a:gd name="connsiteX49" fmla="*/ 4146212 w 6801491"/>
              <a:gd name="connsiteY49" fmla="*/ 667900 h 1453082"/>
              <a:gd name="connsiteX50" fmla="*/ 4201356 w 6801491"/>
              <a:gd name="connsiteY50" fmla="*/ 713715 h 1453082"/>
              <a:gd name="connsiteX51" fmla="*/ 4252522 w 6801491"/>
              <a:gd name="connsiteY51" fmla="*/ 769408 h 1453082"/>
              <a:gd name="connsiteX52" fmla="*/ 4307391 w 6801491"/>
              <a:gd name="connsiteY52" fmla="*/ 824551 h 1453082"/>
              <a:gd name="connsiteX53" fmla="*/ 4344977 w 6801491"/>
              <a:gd name="connsiteY53" fmla="*/ 875718 h 1453082"/>
              <a:gd name="connsiteX54" fmla="*/ 4381738 w 6801491"/>
              <a:gd name="connsiteY54" fmla="*/ 930862 h 1453082"/>
              <a:gd name="connsiteX55" fmla="*/ 4423029 w 6801491"/>
              <a:gd name="connsiteY55" fmla="*/ 972151 h 1453082"/>
              <a:gd name="connsiteX56" fmla="*/ 4478447 w 6801491"/>
              <a:gd name="connsiteY56" fmla="*/ 1041698 h 1453082"/>
              <a:gd name="connsiteX57" fmla="*/ 4561574 w 6801491"/>
              <a:gd name="connsiteY57" fmla="*/ 1148282 h 1453082"/>
              <a:gd name="connsiteX58" fmla="*/ 4626868 w 6801491"/>
              <a:gd name="connsiteY58" fmla="*/ 1208226 h 1453082"/>
              <a:gd name="connsiteX59" fmla="*/ 4727829 w 6801491"/>
              <a:gd name="connsiteY59" fmla="*/ 1295606 h 1453082"/>
              <a:gd name="connsiteX60" fmla="*/ 4810956 w 6801491"/>
              <a:gd name="connsiteY60" fmla="*/ 1356100 h 1453082"/>
              <a:gd name="connsiteX61" fmla="*/ 4894358 w 6801491"/>
              <a:gd name="connsiteY61" fmla="*/ 1392863 h 1453082"/>
              <a:gd name="connsiteX62" fmla="*/ 4949501 w 6801491"/>
              <a:gd name="connsiteY62" fmla="*/ 1411518 h 1453082"/>
              <a:gd name="connsiteX63" fmla="*/ 4991065 w 6801491"/>
              <a:gd name="connsiteY63" fmla="*/ 1425373 h 1453082"/>
              <a:gd name="connsiteX64" fmla="*/ 5115756 w 6801491"/>
              <a:gd name="connsiteY64" fmla="*/ 1453082 h 1453082"/>
              <a:gd name="connsiteX65" fmla="*/ 5642229 w 6801491"/>
              <a:gd name="connsiteY65" fmla="*/ 1439228 h 1453082"/>
              <a:gd name="connsiteX66" fmla="*/ 5697647 w 6801491"/>
              <a:gd name="connsiteY66" fmla="*/ 1425373 h 1453082"/>
              <a:gd name="connsiteX67" fmla="*/ 5822338 w 6801491"/>
              <a:gd name="connsiteY67" fmla="*/ 1397664 h 1453082"/>
              <a:gd name="connsiteX68" fmla="*/ 5863901 w 6801491"/>
              <a:gd name="connsiteY68" fmla="*/ 1383809 h 1453082"/>
              <a:gd name="connsiteX69" fmla="*/ 5947029 w 6801491"/>
              <a:gd name="connsiteY69" fmla="*/ 1328391 h 1453082"/>
              <a:gd name="connsiteX70" fmla="*/ 5974738 w 6801491"/>
              <a:gd name="connsiteY70" fmla="*/ 1286828 h 1453082"/>
              <a:gd name="connsiteX71" fmla="*/ 6002447 w 6801491"/>
              <a:gd name="connsiteY71" fmla="*/ 1259118 h 1453082"/>
              <a:gd name="connsiteX72" fmla="*/ 6057865 w 6801491"/>
              <a:gd name="connsiteY72" fmla="*/ 1194097 h 1453082"/>
              <a:gd name="connsiteX73" fmla="*/ 6122337 w 6801491"/>
              <a:gd name="connsiteY73" fmla="*/ 1133878 h 1453082"/>
              <a:gd name="connsiteX74" fmla="*/ 6154847 w 6801491"/>
              <a:gd name="connsiteY74" fmla="*/ 1079009 h 1453082"/>
              <a:gd name="connsiteX75" fmla="*/ 6210265 w 6801491"/>
              <a:gd name="connsiteY75" fmla="*/ 995882 h 1453082"/>
              <a:gd name="connsiteX76" fmla="*/ 6261157 w 6801491"/>
              <a:gd name="connsiteY76" fmla="*/ 907405 h 1453082"/>
              <a:gd name="connsiteX77" fmla="*/ 6298193 w 6801491"/>
              <a:gd name="connsiteY77" fmla="*/ 816322 h 1453082"/>
              <a:gd name="connsiteX78" fmla="*/ 6348810 w 6801491"/>
              <a:gd name="connsiteY78" fmla="*/ 718791 h 1453082"/>
              <a:gd name="connsiteX79" fmla="*/ 6376519 w 6801491"/>
              <a:gd name="connsiteY79" fmla="*/ 677228 h 1453082"/>
              <a:gd name="connsiteX80" fmla="*/ 6390374 w 6801491"/>
              <a:gd name="connsiteY80" fmla="*/ 635664 h 1453082"/>
              <a:gd name="connsiteX81" fmla="*/ 6418083 w 6801491"/>
              <a:gd name="connsiteY81" fmla="*/ 594100 h 1453082"/>
              <a:gd name="connsiteX82" fmla="*/ 6431938 w 6801491"/>
              <a:gd name="connsiteY82" fmla="*/ 552537 h 1453082"/>
              <a:gd name="connsiteX83" fmla="*/ 6464447 w 6801491"/>
              <a:gd name="connsiteY83" fmla="*/ 502194 h 1453082"/>
              <a:gd name="connsiteX84" fmla="*/ 6505463 w 6801491"/>
              <a:gd name="connsiteY84" fmla="*/ 442523 h 1453082"/>
              <a:gd name="connsiteX85" fmla="*/ 6556629 w 6801491"/>
              <a:gd name="connsiteY85" fmla="*/ 400137 h 1453082"/>
              <a:gd name="connsiteX86" fmla="*/ 6607246 w 6801491"/>
              <a:gd name="connsiteY86" fmla="*/ 350068 h 1453082"/>
              <a:gd name="connsiteX87" fmla="*/ 6662663 w 6801491"/>
              <a:gd name="connsiteY87" fmla="*/ 249383 h 1453082"/>
              <a:gd name="connsiteX88" fmla="*/ 6694626 w 6801491"/>
              <a:gd name="connsiteY88" fmla="*/ 207819 h 1453082"/>
              <a:gd name="connsiteX89" fmla="*/ 6736190 w 6801491"/>
              <a:gd name="connsiteY89" fmla="*/ 162003 h 1453082"/>
              <a:gd name="connsiteX90" fmla="*/ 6800662 w 6801491"/>
              <a:gd name="connsiteY90" fmla="*/ 119548 h 1453082"/>
              <a:gd name="connsiteX91" fmla="*/ 6773226 w 6801491"/>
              <a:gd name="connsiteY9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497247 w 6801491"/>
              <a:gd name="connsiteY30" fmla="*/ 358573 h 1453082"/>
              <a:gd name="connsiteX31" fmla="*/ 2566519 w 6801491"/>
              <a:gd name="connsiteY31" fmla="*/ 289300 h 1453082"/>
              <a:gd name="connsiteX32" fmla="*/ 2649647 w 6801491"/>
              <a:gd name="connsiteY32" fmla="*/ 206173 h 1453082"/>
              <a:gd name="connsiteX33" fmla="*/ 2815901 w 6801491"/>
              <a:gd name="connsiteY33" fmla="*/ 123046 h 1453082"/>
              <a:gd name="connsiteX34" fmla="*/ 2996010 w 6801491"/>
              <a:gd name="connsiteY34" fmla="*/ 109191 h 1453082"/>
              <a:gd name="connsiteX35" fmla="*/ 3217683 w 6801491"/>
              <a:gd name="connsiteY35" fmla="*/ 123046 h 1453082"/>
              <a:gd name="connsiteX36" fmla="*/ 3522483 w 6801491"/>
              <a:gd name="connsiteY36" fmla="*/ 136900 h 1453082"/>
              <a:gd name="connsiteX37" fmla="*/ 3605610 w 6801491"/>
              <a:gd name="connsiteY37" fmla="*/ 164609 h 1453082"/>
              <a:gd name="connsiteX38" fmla="*/ 3647174 w 6801491"/>
              <a:gd name="connsiteY38" fmla="*/ 192318 h 1453082"/>
              <a:gd name="connsiteX39" fmla="*/ 3688738 w 6801491"/>
              <a:gd name="connsiteY39" fmla="*/ 206173 h 1453082"/>
              <a:gd name="connsiteX40" fmla="*/ 3744429 w 6801491"/>
              <a:gd name="connsiteY40" fmla="*/ 252537 h 1453082"/>
              <a:gd name="connsiteX41" fmla="*/ 3799574 w 6801491"/>
              <a:gd name="connsiteY41" fmla="*/ 303155 h 1453082"/>
              <a:gd name="connsiteX42" fmla="*/ 3841138 w 6801491"/>
              <a:gd name="connsiteY42" fmla="*/ 330864 h 1453082"/>
              <a:gd name="connsiteX43" fmla="*/ 3882152 w 6801491"/>
              <a:gd name="connsiteY43" fmla="*/ 390534 h 1453082"/>
              <a:gd name="connsiteX44" fmla="*/ 3946899 w 6801491"/>
              <a:gd name="connsiteY44" fmla="*/ 455281 h 1453082"/>
              <a:gd name="connsiteX45" fmla="*/ 4021247 w 6801491"/>
              <a:gd name="connsiteY45" fmla="*/ 552537 h 1453082"/>
              <a:gd name="connsiteX46" fmla="*/ 4054031 w 6801491"/>
              <a:gd name="connsiteY46" fmla="*/ 584773 h 1453082"/>
              <a:gd name="connsiteX47" fmla="*/ 4090519 w 6801491"/>
              <a:gd name="connsiteY47" fmla="*/ 621809 h 1453082"/>
              <a:gd name="connsiteX48" fmla="*/ 4146212 w 6801491"/>
              <a:gd name="connsiteY48" fmla="*/ 667900 h 1453082"/>
              <a:gd name="connsiteX49" fmla="*/ 4201356 w 6801491"/>
              <a:gd name="connsiteY49" fmla="*/ 713715 h 1453082"/>
              <a:gd name="connsiteX50" fmla="*/ 4252522 w 6801491"/>
              <a:gd name="connsiteY50" fmla="*/ 769408 h 1453082"/>
              <a:gd name="connsiteX51" fmla="*/ 4307391 w 6801491"/>
              <a:gd name="connsiteY51" fmla="*/ 824551 h 1453082"/>
              <a:gd name="connsiteX52" fmla="*/ 4344977 w 6801491"/>
              <a:gd name="connsiteY52" fmla="*/ 875718 h 1453082"/>
              <a:gd name="connsiteX53" fmla="*/ 4381738 w 6801491"/>
              <a:gd name="connsiteY53" fmla="*/ 930862 h 1453082"/>
              <a:gd name="connsiteX54" fmla="*/ 4423029 w 6801491"/>
              <a:gd name="connsiteY54" fmla="*/ 972151 h 1453082"/>
              <a:gd name="connsiteX55" fmla="*/ 4478447 w 6801491"/>
              <a:gd name="connsiteY55" fmla="*/ 1041698 h 1453082"/>
              <a:gd name="connsiteX56" fmla="*/ 4561574 w 6801491"/>
              <a:gd name="connsiteY56" fmla="*/ 1148282 h 1453082"/>
              <a:gd name="connsiteX57" fmla="*/ 4626868 w 6801491"/>
              <a:gd name="connsiteY57" fmla="*/ 1208226 h 1453082"/>
              <a:gd name="connsiteX58" fmla="*/ 4727829 w 6801491"/>
              <a:gd name="connsiteY58" fmla="*/ 1295606 h 1453082"/>
              <a:gd name="connsiteX59" fmla="*/ 4810956 w 6801491"/>
              <a:gd name="connsiteY59" fmla="*/ 1356100 h 1453082"/>
              <a:gd name="connsiteX60" fmla="*/ 4894358 w 6801491"/>
              <a:gd name="connsiteY60" fmla="*/ 1392863 h 1453082"/>
              <a:gd name="connsiteX61" fmla="*/ 4949501 w 6801491"/>
              <a:gd name="connsiteY61" fmla="*/ 1411518 h 1453082"/>
              <a:gd name="connsiteX62" fmla="*/ 4991065 w 6801491"/>
              <a:gd name="connsiteY62" fmla="*/ 1425373 h 1453082"/>
              <a:gd name="connsiteX63" fmla="*/ 5115756 w 6801491"/>
              <a:gd name="connsiteY63" fmla="*/ 1453082 h 1453082"/>
              <a:gd name="connsiteX64" fmla="*/ 5642229 w 6801491"/>
              <a:gd name="connsiteY64" fmla="*/ 1439228 h 1453082"/>
              <a:gd name="connsiteX65" fmla="*/ 5697647 w 6801491"/>
              <a:gd name="connsiteY65" fmla="*/ 1425373 h 1453082"/>
              <a:gd name="connsiteX66" fmla="*/ 5822338 w 6801491"/>
              <a:gd name="connsiteY66" fmla="*/ 1397664 h 1453082"/>
              <a:gd name="connsiteX67" fmla="*/ 5863901 w 6801491"/>
              <a:gd name="connsiteY67" fmla="*/ 1383809 h 1453082"/>
              <a:gd name="connsiteX68" fmla="*/ 5947029 w 6801491"/>
              <a:gd name="connsiteY68" fmla="*/ 1328391 h 1453082"/>
              <a:gd name="connsiteX69" fmla="*/ 5974738 w 6801491"/>
              <a:gd name="connsiteY69" fmla="*/ 1286828 h 1453082"/>
              <a:gd name="connsiteX70" fmla="*/ 6002447 w 6801491"/>
              <a:gd name="connsiteY70" fmla="*/ 1259118 h 1453082"/>
              <a:gd name="connsiteX71" fmla="*/ 6057865 w 6801491"/>
              <a:gd name="connsiteY71" fmla="*/ 1194097 h 1453082"/>
              <a:gd name="connsiteX72" fmla="*/ 6122337 w 6801491"/>
              <a:gd name="connsiteY72" fmla="*/ 1133878 h 1453082"/>
              <a:gd name="connsiteX73" fmla="*/ 6154847 w 6801491"/>
              <a:gd name="connsiteY73" fmla="*/ 1079009 h 1453082"/>
              <a:gd name="connsiteX74" fmla="*/ 6210265 w 6801491"/>
              <a:gd name="connsiteY74" fmla="*/ 995882 h 1453082"/>
              <a:gd name="connsiteX75" fmla="*/ 6261157 w 6801491"/>
              <a:gd name="connsiteY75" fmla="*/ 907405 h 1453082"/>
              <a:gd name="connsiteX76" fmla="*/ 6298193 w 6801491"/>
              <a:gd name="connsiteY76" fmla="*/ 816322 h 1453082"/>
              <a:gd name="connsiteX77" fmla="*/ 6348810 w 6801491"/>
              <a:gd name="connsiteY77" fmla="*/ 718791 h 1453082"/>
              <a:gd name="connsiteX78" fmla="*/ 6376519 w 6801491"/>
              <a:gd name="connsiteY78" fmla="*/ 677228 h 1453082"/>
              <a:gd name="connsiteX79" fmla="*/ 6390374 w 6801491"/>
              <a:gd name="connsiteY79" fmla="*/ 635664 h 1453082"/>
              <a:gd name="connsiteX80" fmla="*/ 6418083 w 6801491"/>
              <a:gd name="connsiteY80" fmla="*/ 594100 h 1453082"/>
              <a:gd name="connsiteX81" fmla="*/ 6431938 w 6801491"/>
              <a:gd name="connsiteY81" fmla="*/ 552537 h 1453082"/>
              <a:gd name="connsiteX82" fmla="*/ 6464447 w 6801491"/>
              <a:gd name="connsiteY82" fmla="*/ 502194 h 1453082"/>
              <a:gd name="connsiteX83" fmla="*/ 6505463 w 6801491"/>
              <a:gd name="connsiteY83" fmla="*/ 442523 h 1453082"/>
              <a:gd name="connsiteX84" fmla="*/ 6556629 w 6801491"/>
              <a:gd name="connsiteY84" fmla="*/ 400137 h 1453082"/>
              <a:gd name="connsiteX85" fmla="*/ 6607246 w 6801491"/>
              <a:gd name="connsiteY85" fmla="*/ 350068 h 1453082"/>
              <a:gd name="connsiteX86" fmla="*/ 6662663 w 6801491"/>
              <a:gd name="connsiteY86" fmla="*/ 249383 h 1453082"/>
              <a:gd name="connsiteX87" fmla="*/ 6694626 w 6801491"/>
              <a:gd name="connsiteY87" fmla="*/ 207819 h 1453082"/>
              <a:gd name="connsiteX88" fmla="*/ 6736190 w 6801491"/>
              <a:gd name="connsiteY88" fmla="*/ 162003 h 1453082"/>
              <a:gd name="connsiteX89" fmla="*/ 6800662 w 6801491"/>
              <a:gd name="connsiteY89" fmla="*/ 119548 h 1453082"/>
              <a:gd name="connsiteX90" fmla="*/ 6773226 w 6801491"/>
              <a:gd name="connsiteY90"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396013 w 6801491"/>
              <a:gd name="connsiteY27" fmla="*/ 455555 h 1453082"/>
              <a:gd name="connsiteX28" fmla="*/ 2419195 w 6801491"/>
              <a:gd name="connsiteY28" fmla="*/ 427846 h 1453082"/>
              <a:gd name="connsiteX29" fmla="*/ 2455683 w 6801491"/>
              <a:gd name="connsiteY29" fmla="*/ 386282 h 1453082"/>
              <a:gd name="connsiteX30" fmla="*/ 2566519 w 6801491"/>
              <a:gd name="connsiteY30" fmla="*/ 289300 h 1453082"/>
              <a:gd name="connsiteX31" fmla="*/ 2649647 w 6801491"/>
              <a:gd name="connsiteY31" fmla="*/ 206173 h 1453082"/>
              <a:gd name="connsiteX32" fmla="*/ 2815901 w 6801491"/>
              <a:gd name="connsiteY32" fmla="*/ 123046 h 1453082"/>
              <a:gd name="connsiteX33" fmla="*/ 2996010 w 6801491"/>
              <a:gd name="connsiteY33" fmla="*/ 109191 h 1453082"/>
              <a:gd name="connsiteX34" fmla="*/ 3217683 w 6801491"/>
              <a:gd name="connsiteY34" fmla="*/ 123046 h 1453082"/>
              <a:gd name="connsiteX35" fmla="*/ 3522483 w 6801491"/>
              <a:gd name="connsiteY35" fmla="*/ 136900 h 1453082"/>
              <a:gd name="connsiteX36" fmla="*/ 3605610 w 6801491"/>
              <a:gd name="connsiteY36" fmla="*/ 164609 h 1453082"/>
              <a:gd name="connsiteX37" fmla="*/ 3647174 w 6801491"/>
              <a:gd name="connsiteY37" fmla="*/ 192318 h 1453082"/>
              <a:gd name="connsiteX38" fmla="*/ 3688738 w 6801491"/>
              <a:gd name="connsiteY38" fmla="*/ 206173 h 1453082"/>
              <a:gd name="connsiteX39" fmla="*/ 3744429 w 6801491"/>
              <a:gd name="connsiteY39" fmla="*/ 252537 h 1453082"/>
              <a:gd name="connsiteX40" fmla="*/ 3799574 w 6801491"/>
              <a:gd name="connsiteY40" fmla="*/ 303155 h 1453082"/>
              <a:gd name="connsiteX41" fmla="*/ 3841138 w 6801491"/>
              <a:gd name="connsiteY41" fmla="*/ 330864 h 1453082"/>
              <a:gd name="connsiteX42" fmla="*/ 3882152 w 6801491"/>
              <a:gd name="connsiteY42" fmla="*/ 390534 h 1453082"/>
              <a:gd name="connsiteX43" fmla="*/ 3946899 w 6801491"/>
              <a:gd name="connsiteY43" fmla="*/ 455281 h 1453082"/>
              <a:gd name="connsiteX44" fmla="*/ 4021247 w 6801491"/>
              <a:gd name="connsiteY44" fmla="*/ 552537 h 1453082"/>
              <a:gd name="connsiteX45" fmla="*/ 4054031 w 6801491"/>
              <a:gd name="connsiteY45" fmla="*/ 584773 h 1453082"/>
              <a:gd name="connsiteX46" fmla="*/ 4090519 w 6801491"/>
              <a:gd name="connsiteY46" fmla="*/ 621809 h 1453082"/>
              <a:gd name="connsiteX47" fmla="*/ 4146212 w 6801491"/>
              <a:gd name="connsiteY47" fmla="*/ 667900 h 1453082"/>
              <a:gd name="connsiteX48" fmla="*/ 4201356 w 6801491"/>
              <a:gd name="connsiteY48" fmla="*/ 713715 h 1453082"/>
              <a:gd name="connsiteX49" fmla="*/ 4252522 w 6801491"/>
              <a:gd name="connsiteY49" fmla="*/ 769408 h 1453082"/>
              <a:gd name="connsiteX50" fmla="*/ 4307391 w 6801491"/>
              <a:gd name="connsiteY50" fmla="*/ 824551 h 1453082"/>
              <a:gd name="connsiteX51" fmla="*/ 4344977 w 6801491"/>
              <a:gd name="connsiteY51" fmla="*/ 875718 h 1453082"/>
              <a:gd name="connsiteX52" fmla="*/ 4381738 w 6801491"/>
              <a:gd name="connsiteY52" fmla="*/ 930862 h 1453082"/>
              <a:gd name="connsiteX53" fmla="*/ 4423029 w 6801491"/>
              <a:gd name="connsiteY53" fmla="*/ 972151 h 1453082"/>
              <a:gd name="connsiteX54" fmla="*/ 4478447 w 6801491"/>
              <a:gd name="connsiteY54" fmla="*/ 1041698 h 1453082"/>
              <a:gd name="connsiteX55" fmla="*/ 4561574 w 6801491"/>
              <a:gd name="connsiteY55" fmla="*/ 1148282 h 1453082"/>
              <a:gd name="connsiteX56" fmla="*/ 4626868 w 6801491"/>
              <a:gd name="connsiteY56" fmla="*/ 1208226 h 1453082"/>
              <a:gd name="connsiteX57" fmla="*/ 4727829 w 6801491"/>
              <a:gd name="connsiteY57" fmla="*/ 1295606 h 1453082"/>
              <a:gd name="connsiteX58" fmla="*/ 4810956 w 6801491"/>
              <a:gd name="connsiteY58" fmla="*/ 1356100 h 1453082"/>
              <a:gd name="connsiteX59" fmla="*/ 4894358 w 6801491"/>
              <a:gd name="connsiteY59" fmla="*/ 1392863 h 1453082"/>
              <a:gd name="connsiteX60" fmla="*/ 4949501 w 6801491"/>
              <a:gd name="connsiteY60" fmla="*/ 1411518 h 1453082"/>
              <a:gd name="connsiteX61" fmla="*/ 4991065 w 6801491"/>
              <a:gd name="connsiteY61" fmla="*/ 1425373 h 1453082"/>
              <a:gd name="connsiteX62" fmla="*/ 5115756 w 6801491"/>
              <a:gd name="connsiteY62" fmla="*/ 1453082 h 1453082"/>
              <a:gd name="connsiteX63" fmla="*/ 5642229 w 6801491"/>
              <a:gd name="connsiteY63" fmla="*/ 1439228 h 1453082"/>
              <a:gd name="connsiteX64" fmla="*/ 5697647 w 6801491"/>
              <a:gd name="connsiteY64" fmla="*/ 1425373 h 1453082"/>
              <a:gd name="connsiteX65" fmla="*/ 5822338 w 6801491"/>
              <a:gd name="connsiteY65" fmla="*/ 1397664 h 1453082"/>
              <a:gd name="connsiteX66" fmla="*/ 5863901 w 6801491"/>
              <a:gd name="connsiteY66" fmla="*/ 1383809 h 1453082"/>
              <a:gd name="connsiteX67" fmla="*/ 5947029 w 6801491"/>
              <a:gd name="connsiteY67" fmla="*/ 1328391 h 1453082"/>
              <a:gd name="connsiteX68" fmla="*/ 5974738 w 6801491"/>
              <a:gd name="connsiteY68" fmla="*/ 1286828 h 1453082"/>
              <a:gd name="connsiteX69" fmla="*/ 6002447 w 6801491"/>
              <a:gd name="connsiteY69" fmla="*/ 1259118 h 1453082"/>
              <a:gd name="connsiteX70" fmla="*/ 6057865 w 6801491"/>
              <a:gd name="connsiteY70" fmla="*/ 1194097 h 1453082"/>
              <a:gd name="connsiteX71" fmla="*/ 6122337 w 6801491"/>
              <a:gd name="connsiteY71" fmla="*/ 1133878 h 1453082"/>
              <a:gd name="connsiteX72" fmla="*/ 6154847 w 6801491"/>
              <a:gd name="connsiteY72" fmla="*/ 1079009 h 1453082"/>
              <a:gd name="connsiteX73" fmla="*/ 6210265 w 6801491"/>
              <a:gd name="connsiteY73" fmla="*/ 995882 h 1453082"/>
              <a:gd name="connsiteX74" fmla="*/ 6261157 w 6801491"/>
              <a:gd name="connsiteY74" fmla="*/ 907405 h 1453082"/>
              <a:gd name="connsiteX75" fmla="*/ 6298193 w 6801491"/>
              <a:gd name="connsiteY75" fmla="*/ 816322 h 1453082"/>
              <a:gd name="connsiteX76" fmla="*/ 6348810 w 6801491"/>
              <a:gd name="connsiteY76" fmla="*/ 718791 h 1453082"/>
              <a:gd name="connsiteX77" fmla="*/ 6376519 w 6801491"/>
              <a:gd name="connsiteY77" fmla="*/ 677228 h 1453082"/>
              <a:gd name="connsiteX78" fmla="*/ 6390374 w 6801491"/>
              <a:gd name="connsiteY78" fmla="*/ 635664 h 1453082"/>
              <a:gd name="connsiteX79" fmla="*/ 6418083 w 6801491"/>
              <a:gd name="connsiteY79" fmla="*/ 594100 h 1453082"/>
              <a:gd name="connsiteX80" fmla="*/ 6431938 w 6801491"/>
              <a:gd name="connsiteY80" fmla="*/ 552537 h 1453082"/>
              <a:gd name="connsiteX81" fmla="*/ 6464447 w 6801491"/>
              <a:gd name="connsiteY81" fmla="*/ 502194 h 1453082"/>
              <a:gd name="connsiteX82" fmla="*/ 6505463 w 6801491"/>
              <a:gd name="connsiteY82" fmla="*/ 442523 h 1453082"/>
              <a:gd name="connsiteX83" fmla="*/ 6556629 w 6801491"/>
              <a:gd name="connsiteY83" fmla="*/ 400137 h 1453082"/>
              <a:gd name="connsiteX84" fmla="*/ 6607246 w 6801491"/>
              <a:gd name="connsiteY84" fmla="*/ 350068 h 1453082"/>
              <a:gd name="connsiteX85" fmla="*/ 6662663 w 6801491"/>
              <a:gd name="connsiteY85" fmla="*/ 249383 h 1453082"/>
              <a:gd name="connsiteX86" fmla="*/ 6694626 w 6801491"/>
              <a:gd name="connsiteY86" fmla="*/ 207819 h 1453082"/>
              <a:gd name="connsiteX87" fmla="*/ 6736190 w 6801491"/>
              <a:gd name="connsiteY87" fmla="*/ 162003 h 1453082"/>
              <a:gd name="connsiteX88" fmla="*/ 6800662 w 6801491"/>
              <a:gd name="connsiteY88" fmla="*/ 119548 h 1453082"/>
              <a:gd name="connsiteX89" fmla="*/ 6773226 w 6801491"/>
              <a:gd name="connsiteY89"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247865 w 6801491"/>
              <a:gd name="connsiteY24" fmla="*/ 566391 h 1453082"/>
              <a:gd name="connsiteX25" fmla="*/ 2330992 w 6801491"/>
              <a:gd name="connsiteY25" fmla="*/ 510973 h 1453082"/>
              <a:gd name="connsiteX26" fmla="*/ 2368029 w 6801491"/>
              <a:gd name="connsiteY26" fmla="*/ 478463 h 1453082"/>
              <a:gd name="connsiteX27" fmla="*/ 2419195 w 6801491"/>
              <a:gd name="connsiteY27" fmla="*/ 427846 h 1453082"/>
              <a:gd name="connsiteX28" fmla="*/ 2455683 w 6801491"/>
              <a:gd name="connsiteY28" fmla="*/ 386282 h 1453082"/>
              <a:gd name="connsiteX29" fmla="*/ 2566519 w 6801491"/>
              <a:gd name="connsiteY29" fmla="*/ 289300 h 1453082"/>
              <a:gd name="connsiteX30" fmla="*/ 2649647 w 6801491"/>
              <a:gd name="connsiteY30" fmla="*/ 206173 h 1453082"/>
              <a:gd name="connsiteX31" fmla="*/ 2815901 w 6801491"/>
              <a:gd name="connsiteY31" fmla="*/ 123046 h 1453082"/>
              <a:gd name="connsiteX32" fmla="*/ 2996010 w 6801491"/>
              <a:gd name="connsiteY32" fmla="*/ 109191 h 1453082"/>
              <a:gd name="connsiteX33" fmla="*/ 3217683 w 6801491"/>
              <a:gd name="connsiteY33" fmla="*/ 123046 h 1453082"/>
              <a:gd name="connsiteX34" fmla="*/ 3522483 w 6801491"/>
              <a:gd name="connsiteY34" fmla="*/ 136900 h 1453082"/>
              <a:gd name="connsiteX35" fmla="*/ 3605610 w 6801491"/>
              <a:gd name="connsiteY35" fmla="*/ 164609 h 1453082"/>
              <a:gd name="connsiteX36" fmla="*/ 3647174 w 6801491"/>
              <a:gd name="connsiteY36" fmla="*/ 192318 h 1453082"/>
              <a:gd name="connsiteX37" fmla="*/ 3688738 w 6801491"/>
              <a:gd name="connsiteY37" fmla="*/ 206173 h 1453082"/>
              <a:gd name="connsiteX38" fmla="*/ 3744429 w 6801491"/>
              <a:gd name="connsiteY38" fmla="*/ 252537 h 1453082"/>
              <a:gd name="connsiteX39" fmla="*/ 3799574 w 6801491"/>
              <a:gd name="connsiteY39" fmla="*/ 303155 h 1453082"/>
              <a:gd name="connsiteX40" fmla="*/ 3841138 w 6801491"/>
              <a:gd name="connsiteY40" fmla="*/ 330864 h 1453082"/>
              <a:gd name="connsiteX41" fmla="*/ 3882152 w 6801491"/>
              <a:gd name="connsiteY41" fmla="*/ 390534 h 1453082"/>
              <a:gd name="connsiteX42" fmla="*/ 3946899 w 6801491"/>
              <a:gd name="connsiteY42" fmla="*/ 455281 h 1453082"/>
              <a:gd name="connsiteX43" fmla="*/ 4021247 w 6801491"/>
              <a:gd name="connsiteY43" fmla="*/ 552537 h 1453082"/>
              <a:gd name="connsiteX44" fmla="*/ 4054031 w 6801491"/>
              <a:gd name="connsiteY44" fmla="*/ 584773 h 1453082"/>
              <a:gd name="connsiteX45" fmla="*/ 4090519 w 6801491"/>
              <a:gd name="connsiteY45" fmla="*/ 621809 h 1453082"/>
              <a:gd name="connsiteX46" fmla="*/ 4146212 w 6801491"/>
              <a:gd name="connsiteY46" fmla="*/ 667900 h 1453082"/>
              <a:gd name="connsiteX47" fmla="*/ 4201356 w 6801491"/>
              <a:gd name="connsiteY47" fmla="*/ 713715 h 1453082"/>
              <a:gd name="connsiteX48" fmla="*/ 4252522 w 6801491"/>
              <a:gd name="connsiteY48" fmla="*/ 769408 h 1453082"/>
              <a:gd name="connsiteX49" fmla="*/ 4307391 w 6801491"/>
              <a:gd name="connsiteY49" fmla="*/ 824551 h 1453082"/>
              <a:gd name="connsiteX50" fmla="*/ 4344977 w 6801491"/>
              <a:gd name="connsiteY50" fmla="*/ 875718 h 1453082"/>
              <a:gd name="connsiteX51" fmla="*/ 4381738 w 6801491"/>
              <a:gd name="connsiteY51" fmla="*/ 930862 h 1453082"/>
              <a:gd name="connsiteX52" fmla="*/ 4423029 w 6801491"/>
              <a:gd name="connsiteY52" fmla="*/ 972151 h 1453082"/>
              <a:gd name="connsiteX53" fmla="*/ 4478447 w 6801491"/>
              <a:gd name="connsiteY53" fmla="*/ 1041698 h 1453082"/>
              <a:gd name="connsiteX54" fmla="*/ 4561574 w 6801491"/>
              <a:gd name="connsiteY54" fmla="*/ 1148282 h 1453082"/>
              <a:gd name="connsiteX55" fmla="*/ 4626868 w 6801491"/>
              <a:gd name="connsiteY55" fmla="*/ 1208226 h 1453082"/>
              <a:gd name="connsiteX56" fmla="*/ 4727829 w 6801491"/>
              <a:gd name="connsiteY56" fmla="*/ 1295606 h 1453082"/>
              <a:gd name="connsiteX57" fmla="*/ 4810956 w 6801491"/>
              <a:gd name="connsiteY57" fmla="*/ 1356100 h 1453082"/>
              <a:gd name="connsiteX58" fmla="*/ 4894358 w 6801491"/>
              <a:gd name="connsiteY58" fmla="*/ 1392863 h 1453082"/>
              <a:gd name="connsiteX59" fmla="*/ 4949501 w 6801491"/>
              <a:gd name="connsiteY59" fmla="*/ 1411518 h 1453082"/>
              <a:gd name="connsiteX60" fmla="*/ 4991065 w 6801491"/>
              <a:gd name="connsiteY60" fmla="*/ 1425373 h 1453082"/>
              <a:gd name="connsiteX61" fmla="*/ 5115756 w 6801491"/>
              <a:gd name="connsiteY61" fmla="*/ 1453082 h 1453082"/>
              <a:gd name="connsiteX62" fmla="*/ 5642229 w 6801491"/>
              <a:gd name="connsiteY62" fmla="*/ 1439228 h 1453082"/>
              <a:gd name="connsiteX63" fmla="*/ 5697647 w 6801491"/>
              <a:gd name="connsiteY63" fmla="*/ 1425373 h 1453082"/>
              <a:gd name="connsiteX64" fmla="*/ 5822338 w 6801491"/>
              <a:gd name="connsiteY64" fmla="*/ 1397664 h 1453082"/>
              <a:gd name="connsiteX65" fmla="*/ 5863901 w 6801491"/>
              <a:gd name="connsiteY65" fmla="*/ 1383809 h 1453082"/>
              <a:gd name="connsiteX66" fmla="*/ 5947029 w 6801491"/>
              <a:gd name="connsiteY66" fmla="*/ 1328391 h 1453082"/>
              <a:gd name="connsiteX67" fmla="*/ 5974738 w 6801491"/>
              <a:gd name="connsiteY67" fmla="*/ 1286828 h 1453082"/>
              <a:gd name="connsiteX68" fmla="*/ 6002447 w 6801491"/>
              <a:gd name="connsiteY68" fmla="*/ 1259118 h 1453082"/>
              <a:gd name="connsiteX69" fmla="*/ 6057865 w 6801491"/>
              <a:gd name="connsiteY69" fmla="*/ 1194097 h 1453082"/>
              <a:gd name="connsiteX70" fmla="*/ 6122337 w 6801491"/>
              <a:gd name="connsiteY70" fmla="*/ 1133878 h 1453082"/>
              <a:gd name="connsiteX71" fmla="*/ 6154847 w 6801491"/>
              <a:gd name="connsiteY71" fmla="*/ 1079009 h 1453082"/>
              <a:gd name="connsiteX72" fmla="*/ 6210265 w 6801491"/>
              <a:gd name="connsiteY72" fmla="*/ 995882 h 1453082"/>
              <a:gd name="connsiteX73" fmla="*/ 6261157 w 6801491"/>
              <a:gd name="connsiteY73" fmla="*/ 907405 h 1453082"/>
              <a:gd name="connsiteX74" fmla="*/ 6298193 w 6801491"/>
              <a:gd name="connsiteY74" fmla="*/ 816322 h 1453082"/>
              <a:gd name="connsiteX75" fmla="*/ 6348810 w 6801491"/>
              <a:gd name="connsiteY75" fmla="*/ 718791 h 1453082"/>
              <a:gd name="connsiteX76" fmla="*/ 6376519 w 6801491"/>
              <a:gd name="connsiteY76" fmla="*/ 677228 h 1453082"/>
              <a:gd name="connsiteX77" fmla="*/ 6390374 w 6801491"/>
              <a:gd name="connsiteY77" fmla="*/ 635664 h 1453082"/>
              <a:gd name="connsiteX78" fmla="*/ 6418083 w 6801491"/>
              <a:gd name="connsiteY78" fmla="*/ 594100 h 1453082"/>
              <a:gd name="connsiteX79" fmla="*/ 6431938 w 6801491"/>
              <a:gd name="connsiteY79" fmla="*/ 552537 h 1453082"/>
              <a:gd name="connsiteX80" fmla="*/ 6464447 w 6801491"/>
              <a:gd name="connsiteY80" fmla="*/ 502194 h 1453082"/>
              <a:gd name="connsiteX81" fmla="*/ 6505463 w 6801491"/>
              <a:gd name="connsiteY81" fmla="*/ 442523 h 1453082"/>
              <a:gd name="connsiteX82" fmla="*/ 6556629 w 6801491"/>
              <a:gd name="connsiteY82" fmla="*/ 400137 h 1453082"/>
              <a:gd name="connsiteX83" fmla="*/ 6607246 w 6801491"/>
              <a:gd name="connsiteY83" fmla="*/ 350068 h 1453082"/>
              <a:gd name="connsiteX84" fmla="*/ 6662663 w 6801491"/>
              <a:gd name="connsiteY84" fmla="*/ 249383 h 1453082"/>
              <a:gd name="connsiteX85" fmla="*/ 6694626 w 6801491"/>
              <a:gd name="connsiteY85" fmla="*/ 207819 h 1453082"/>
              <a:gd name="connsiteX86" fmla="*/ 6736190 w 6801491"/>
              <a:gd name="connsiteY86" fmla="*/ 162003 h 1453082"/>
              <a:gd name="connsiteX87" fmla="*/ 6800662 w 6801491"/>
              <a:gd name="connsiteY87" fmla="*/ 119548 h 1453082"/>
              <a:gd name="connsiteX88" fmla="*/ 6773226 w 6801491"/>
              <a:gd name="connsiteY88"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206849 w 6801491"/>
              <a:gd name="connsiteY23" fmla="*/ 607955 h 1453082"/>
              <a:gd name="connsiteX24" fmla="*/ 2330992 w 6801491"/>
              <a:gd name="connsiteY24" fmla="*/ 510973 h 1453082"/>
              <a:gd name="connsiteX25" fmla="*/ 2368029 w 6801491"/>
              <a:gd name="connsiteY25" fmla="*/ 478463 h 1453082"/>
              <a:gd name="connsiteX26" fmla="*/ 2419195 w 6801491"/>
              <a:gd name="connsiteY26" fmla="*/ 427846 h 1453082"/>
              <a:gd name="connsiteX27" fmla="*/ 2455683 w 6801491"/>
              <a:gd name="connsiteY27" fmla="*/ 386282 h 1453082"/>
              <a:gd name="connsiteX28" fmla="*/ 2566519 w 6801491"/>
              <a:gd name="connsiteY28" fmla="*/ 289300 h 1453082"/>
              <a:gd name="connsiteX29" fmla="*/ 2649647 w 6801491"/>
              <a:gd name="connsiteY29" fmla="*/ 206173 h 1453082"/>
              <a:gd name="connsiteX30" fmla="*/ 2815901 w 6801491"/>
              <a:gd name="connsiteY30" fmla="*/ 123046 h 1453082"/>
              <a:gd name="connsiteX31" fmla="*/ 2996010 w 6801491"/>
              <a:gd name="connsiteY31" fmla="*/ 109191 h 1453082"/>
              <a:gd name="connsiteX32" fmla="*/ 3217683 w 6801491"/>
              <a:gd name="connsiteY32" fmla="*/ 123046 h 1453082"/>
              <a:gd name="connsiteX33" fmla="*/ 3522483 w 6801491"/>
              <a:gd name="connsiteY33" fmla="*/ 136900 h 1453082"/>
              <a:gd name="connsiteX34" fmla="*/ 3605610 w 6801491"/>
              <a:gd name="connsiteY34" fmla="*/ 164609 h 1453082"/>
              <a:gd name="connsiteX35" fmla="*/ 3647174 w 6801491"/>
              <a:gd name="connsiteY35" fmla="*/ 192318 h 1453082"/>
              <a:gd name="connsiteX36" fmla="*/ 3688738 w 6801491"/>
              <a:gd name="connsiteY36" fmla="*/ 206173 h 1453082"/>
              <a:gd name="connsiteX37" fmla="*/ 3744429 w 6801491"/>
              <a:gd name="connsiteY37" fmla="*/ 252537 h 1453082"/>
              <a:gd name="connsiteX38" fmla="*/ 3799574 w 6801491"/>
              <a:gd name="connsiteY38" fmla="*/ 303155 h 1453082"/>
              <a:gd name="connsiteX39" fmla="*/ 3841138 w 6801491"/>
              <a:gd name="connsiteY39" fmla="*/ 330864 h 1453082"/>
              <a:gd name="connsiteX40" fmla="*/ 3882152 w 6801491"/>
              <a:gd name="connsiteY40" fmla="*/ 390534 h 1453082"/>
              <a:gd name="connsiteX41" fmla="*/ 3946899 w 6801491"/>
              <a:gd name="connsiteY41" fmla="*/ 455281 h 1453082"/>
              <a:gd name="connsiteX42" fmla="*/ 4021247 w 6801491"/>
              <a:gd name="connsiteY42" fmla="*/ 552537 h 1453082"/>
              <a:gd name="connsiteX43" fmla="*/ 4054031 w 6801491"/>
              <a:gd name="connsiteY43" fmla="*/ 584773 h 1453082"/>
              <a:gd name="connsiteX44" fmla="*/ 4090519 w 6801491"/>
              <a:gd name="connsiteY44" fmla="*/ 621809 h 1453082"/>
              <a:gd name="connsiteX45" fmla="*/ 4146212 w 6801491"/>
              <a:gd name="connsiteY45" fmla="*/ 667900 h 1453082"/>
              <a:gd name="connsiteX46" fmla="*/ 4201356 w 6801491"/>
              <a:gd name="connsiteY46" fmla="*/ 713715 h 1453082"/>
              <a:gd name="connsiteX47" fmla="*/ 4252522 w 6801491"/>
              <a:gd name="connsiteY47" fmla="*/ 769408 h 1453082"/>
              <a:gd name="connsiteX48" fmla="*/ 4307391 w 6801491"/>
              <a:gd name="connsiteY48" fmla="*/ 824551 h 1453082"/>
              <a:gd name="connsiteX49" fmla="*/ 4344977 w 6801491"/>
              <a:gd name="connsiteY49" fmla="*/ 875718 h 1453082"/>
              <a:gd name="connsiteX50" fmla="*/ 4381738 w 6801491"/>
              <a:gd name="connsiteY50" fmla="*/ 930862 h 1453082"/>
              <a:gd name="connsiteX51" fmla="*/ 4423029 w 6801491"/>
              <a:gd name="connsiteY51" fmla="*/ 972151 h 1453082"/>
              <a:gd name="connsiteX52" fmla="*/ 4478447 w 6801491"/>
              <a:gd name="connsiteY52" fmla="*/ 1041698 h 1453082"/>
              <a:gd name="connsiteX53" fmla="*/ 4561574 w 6801491"/>
              <a:gd name="connsiteY53" fmla="*/ 1148282 h 1453082"/>
              <a:gd name="connsiteX54" fmla="*/ 4626868 w 6801491"/>
              <a:gd name="connsiteY54" fmla="*/ 1208226 h 1453082"/>
              <a:gd name="connsiteX55" fmla="*/ 4727829 w 6801491"/>
              <a:gd name="connsiteY55" fmla="*/ 1295606 h 1453082"/>
              <a:gd name="connsiteX56" fmla="*/ 4810956 w 6801491"/>
              <a:gd name="connsiteY56" fmla="*/ 1356100 h 1453082"/>
              <a:gd name="connsiteX57" fmla="*/ 4894358 w 6801491"/>
              <a:gd name="connsiteY57" fmla="*/ 1392863 h 1453082"/>
              <a:gd name="connsiteX58" fmla="*/ 4949501 w 6801491"/>
              <a:gd name="connsiteY58" fmla="*/ 1411518 h 1453082"/>
              <a:gd name="connsiteX59" fmla="*/ 4991065 w 6801491"/>
              <a:gd name="connsiteY59" fmla="*/ 1425373 h 1453082"/>
              <a:gd name="connsiteX60" fmla="*/ 5115756 w 6801491"/>
              <a:gd name="connsiteY60" fmla="*/ 1453082 h 1453082"/>
              <a:gd name="connsiteX61" fmla="*/ 5642229 w 6801491"/>
              <a:gd name="connsiteY61" fmla="*/ 1439228 h 1453082"/>
              <a:gd name="connsiteX62" fmla="*/ 5697647 w 6801491"/>
              <a:gd name="connsiteY62" fmla="*/ 1425373 h 1453082"/>
              <a:gd name="connsiteX63" fmla="*/ 5822338 w 6801491"/>
              <a:gd name="connsiteY63" fmla="*/ 1397664 h 1453082"/>
              <a:gd name="connsiteX64" fmla="*/ 5863901 w 6801491"/>
              <a:gd name="connsiteY64" fmla="*/ 1383809 h 1453082"/>
              <a:gd name="connsiteX65" fmla="*/ 5947029 w 6801491"/>
              <a:gd name="connsiteY65" fmla="*/ 1328391 h 1453082"/>
              <a:gd name="connsiteX66" fmla="*/ 5974738 w 6801491"/>
              <a:gd name="connsiteY66" fmla="*/ 1286828 h 1453082"/>
              <a:gd name="connsiteX67" fmla="*/ 6002447 w 6801491"/>
              <a:gd name="connsiteY67" fmla="*/ 1259118 h 1453082"/>
              <a:gd name="connsiteX68" fmla="*/ 6057865 w 6801491"/>
              <a:gd name="connsiteY68" fmla="*/ 1194097 h 1453082"/>
              <a:gd name="connsiteX69" fmla="*/ 6122337 w 6801491"/>
              <a:gd name="connsiteY69" fmla="*/ 1133878 h 1453082"/>
              <a:gd name="connsiteX70" fmla="*/ 6154847 w 6801491"/>
              <a:gd name="connsiteY70" fmla="*/ 1079009 h 1453082"/>
              <a:gd name="connsiteX71" fmla="*/ 6210265 w 6801491"/>
              <a:gd name="connsiteY71" fmla="*/ 995882 h 1453082"/>
              <a:gd name="connsiteX72" fmla="*/ 6261157 w 6801491"/>
              <a:gd name="connsiteY72" fmla="*/ 907405 h 1453082"/>
              <a:gd name="connsiteX73" fmla="*/ 6298193 w 6801491"/>
              <a:gd name="connsiteY73" fmla="*/ 816322 h 1453082"/>
              <a:gd name="connsiteX74" fmla="*/ 6348810 w 6801491"/>
              <a:gd name="connsiteY74" fmla="*/ 718791 h 1453082"/>
              <a:gd name="connsiteX75" fmla="*/ 6376519 w 6801491"/>
              <a:gd name="connsiteY75" fmla="*/ 677228 h 1453082"/>
              <a:gd name="connsiteX76" fmla="*/ 6390374 w 6801491"/>
              <a:gd name="connsiteY76" fmla="*/ 635664 h 1453082"/>
              <a:gd name="connsiteX77" fmla="*/ 6418083 w 6801491"/>
              <a:gd name="connsiteY77" fmla="*/ 594100 h 1453082"/>
              <a:gd name="connsiteX78" fmla="*/ 6431938 w 6801491"/>
              <a:gd name="connsiteY78" fmla="*/ 552537 h 1453082"/>
              <a:gd name="connsiteX79" fmla="*/ 6464447 w 6801491"/>
              <a:gd name="connsiteY79" fmla="*/ 502194 h 1453082"/>
              <a:gd name="connsiteX80" fmla="*/ 6505463 w 6801491"/>
              <a:gd name="connsiteY80" fmla="*/ 442523 h 1453082"/>
              <a:gd name="connsiteX81" fmla="*/ 6556629 w 6801491"/>
              <a:gd name="connsiteY81" fmla="*/ 400137 h 1453082"/>
              <a:gd name="connsiteX82" fmla="*/ 6607246 w 6801491"/>
              <a:gd name="connsiteY82" fmla="*/ 350068 h 1453082"/>
              <a:gd name="connsiteX83" fmla="*/ 6662663 w 6801491"/>
              <a:gd name="connsiteY83" fmla="*/ 249383 h 1453082"/>
              <a:gd name="connsiteX84" fmla="*/ 6694626 w 6801491"/>
              <a:gd name="connsiteY84" fmla="*/ 207819 h 1453082"/>
              <a:gd name="connsiteX85" fmla="*/ 6736190 w 6801491"/>
              <a:gd name="connsiteY85" fmla="*/ 162003 h 1453082"/>
              <a:gd name="connsiteX86" fmla="*/ 6800662 w 6801491"/>
              <a:gd name="connsiteY86" fmla="*/ 119548 h 1453082"/>
              <a:gd name="connsiteX87" fmla="*/ 6773226 w 6801491"/>
              <a:gd name="connsiteY87"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086686 w 6801491"/>
              <a:gd name="connsiteY21" fmla="*/ 681480 h 1453082"/>
              <a:gd name="connsiteX22" fmla="*/ 2165286 w 6801491"/>
              <a:gd name="connsiteY22" fmla="*/ 640191 h 1453082"/>
              <a:gd name="connsiteX23" fmla="*/ 2330992 w 6801491"/>
              <a:gd name="connsiteY23" fmla="*/ 510973 h 1453082"/>
              <a:gd name="connsiteX24" fmla="*/ 2368029 w 6801491"/>
              <a:gd name="connsiteY24" fmla="*/ 478463 h 1453082"/>
              <a:gd name="connsiteX25" fmla="*/ 2419195 w 6801491"/>
              <a:gd name="connsiteY25" fmla="*/ 427846 h 1453082"/>
              <a:gd name="connsiteX26" fmla="*/ 2455683 w 6801491"/>
              <a:gd name="connsiteY26" fmla="*/ 386282 h 1453082"/>
              <a:gd name="connsiteX27" fmla="*/ 2566519 w 6801491"/>
              <a:gd name="connsiteY27" fmla="*/ 289300 h 1453082"/>
              <a:gd name="connsiteX28" fmla="*/ 2649647 w 6801491"/>
              <a:gd name="connsiteY28" fmla="*/ 206173 h 1453082"/>
              <a:gd name="connsiteX29" fmla="*/ 2815901 w 6801491"/>
              <a:gd name="connsiteY29" fmla="*/ 123046 h 1453082"/>
              <a:gd name="connsiteX30" fmla="*/ 2996010 w 6801491"/>
              <a:gd name="connsiteY30" fmla="*/ 109191 h 1453082"/>
              <a:gd name="connsiteX31" fmla="*/ 3217683 w 6801491"/>
              <a:gd name="connsiteY31" fmla="*/ 123046 h 1453082"/>
              <a:gd name="connsiteX32" fmla="*/ 3522483 w 6801491"/>
              <a:gd name="connsiteY32" fmla="*/ 136900 h 1453082"/>
              <a:gd name="connsiteX33" fmla="*/ 3605610 w 6801491"/>
              <a:gd name="connsiteY33" fmla="*/ 164609 h 1453082"/>
              <a:gd name="connsiteX34" fmla="*/ 3647174 w 6801491"/>
              <a:gd name="connsiteY34" fmla="*/ 192318 h 1453082"/>
              <a:gd name="connsiteX35" fmla="*/ 3688738 w 6801491"/>
              <a:gd name="connsiteY35" fmla="*/ 206173 h 1453082"/>
              <a:gd name="connsiteX36" fmla="*/ 3744429 w 6801491"/>
              <a:gd name="connsiteY36" fmla="*/ 252537 h 1453082"/>
              <a:gd name="connsiteX37" fmla="*/ 3799574 w 6801491"/>
              <a:gd name="connsiteY37" fmla="*/ 303155 h 1453082"/>
              <a:gd name="connsiteX38" fmla="*/ 3841138 w 6801491"/>
              <a:gd name="connsiteY38" fmla="*/ 330864 h 1453082"/>
              <a:gd name="connsiteX39" fmla="*/ 3882152 w 6801491"/>
              <a:gd name="connsiteY39" fmla="*/ 390534 h 1453082"/>
              <a:gd name="connsiteX40" fmla="*/ 3946899 w 6801491"/>
              <a:gd name="connsiteY40" fmla="*/ 455281 h 1453082"/>
              <a:gd name="connsiteX41" fmla="*/ 4021247 w 6801491"/>
              <a:gd name="connsiteY41" fmla="*/ 552537 h 1453082"/>
              <a:gd name="connsiteX42" fmla="*/ 4054031 w 6801491"/>
              <a:gd name="connsiteY42" fmla="*/ 584773 h 1453082"/>
              <a:gd name="connsiteX43" fmla="*/ 4090519 w 6801491"/>
              <a:gd name="connsiteY43" fmla="*/ 621809 h 1453082"/>
              <a:gd name="connsiteX44" fmla="*/ 4146212 w 6801491"/>
              <a:gd name="connsiteY44" fmla="*/ 667900 h 1453082"/>
              <a:gd name="connsiteX45" fmla="*/ 4201356 w 6801491"/>
              <a:gd name="connsiteY45" fmla="*/ 713715 h 1453082"/>
              <a:gd name="connsiteX46" fmla="*/ 4252522 w 6801491"/>
              <a:gd name="connsiteY46" fmla="*/ 769408 h 1453082"/>
              <a:gd name="connsiteX47" fmla="*/ 4307391 w 6801491"/>
              <a:gd name="connsiteY47" fmla="*/ 824551 h 1453082"/>
              <a:gd name="connsiteX48" fmla="*/ 4344977 w 6801491"/>
              <a:gd name="connsiteY48" fmla="*/ 875718 h 1453082"/>
              <a:gd name="connsiteX49" fmla="*/ 4381738 w 6801491"/>
              <a:gd name="connsiteY49" fmla="*/ 930862 h 1453082"/>
              <a:gd name="connsiteX50" fmla="*/ 4423029 w 6801491"/>
              <a:gd name="connsiteY50" fmla="*/ 972151 h 1453082"/>
              <a:gd name="connsiteX51" fmla="*/ 4478447 w 6801491"/>
              <a:gd name="connsiteY51" fmla="*/ 1041698 h 1453082"/>
              <a:gd name="connsiteX52" fmla="*/ 4561574 w 6801491"/>
              <a:gd name="connsiteY52" fmla="*/ 1148282 h 1453082"/>
              <a:gd name="connsiteX53" fmla="*/ 4626868 w 6801491"/>
              <a:gd name="connsiteY53" fmla="*/ 1208226 h 1453082"/>
              <a:gd name="connsiteX54" fmla="*/ 4727829 w 6801491"/>
              <a:gd name="connsiteY54" fmla="*/ 1295606 h 1453082"/>
              <a:gd name="connsiteX55" fmla="*/ 4810956 w 6801491"/>
              <a:gd name="connsiteY55" fmla="*/ 1356100 h 1453082"/>
              <a:gd name="connsiteX56" fmla="*/ 4894358 w 6801491"/>
              <a:gd name="connsiteY56" fmla="*/ 1392863 h 1453082"/>
              <a:gd name="connsiteX57" fmla="*/ 4949501 w 6801491"/>
              <a:gd name="connsiteY57" fmla="*/ 1411518 h 1453082"/>
              <a:gd name="connsiteX58" fmla="*/ 4991065 w 6801491"/>
              <a:gd name="connsiteY58" fmla="*/ 1425373 h 1453082"/>
              <a:gd name="connsiteX59" fmla="*/ 5115756 w 6801491"/>
              <a:gd name="connsiteY59" fmla="*/ 1453082 h 1453082"/>
              <a:gd name="connsiteX60" fmla="*/ 5642229 w 6801491"/>
              <a:gd name="connsiteY60" fmla="*/ 1439228 h 1453082"/>
              <a:gd name="connsiteX61" fmla="*/ 5697647 w 6801491"/>
              <a:gd name="connsiteY61" fmla="*/ 1425373 h 1453082"/>
              <a:gd name="connsiteX62" fmla="*/ 5822338 w 6801491"/>
              <a:gd name="connsiteY62" fmla="*/ 1397664 h 1453082"/>
              <a:gd name="connsiteX63" fmla="*/ 5863901 w 6801491"/>
              <a:gd name="connsiteY63" fmla="*/ 1383809 h 1453082"/>
              <a:gd name="connsiteX64" fmla="*/ 5947029 w 6801491"/>
              <a:gd name="connsiteY64" fmla="*/ 1328391 h 1453082"/>
              <a:gd name="connsiteX65" fmla="*/ 5974738 w 6801491"/>
              <a:gd name="connsiteY65" fmla="*/ 1286828 h 1453082"/>
              <a:gd name="connsiteX66" fmla="*/ 6002447 w 6801491"/>
              <a:gd name="connsiteY66" fmla="*/ 1259118 h 1453082"/>
              <a:gd name="connsiteX67" fmla="*/ 6057865 w 6801491"/>
              <a:gd name="connsiteY67" fmla="*/ 1194097 h 1453082"/>
              <a:gd name="connsiteX68" fmla="*/ 6122337 w 6801491"/>
              <a:gd name="connsiteY68" fmla="*/ 1133878 h 1453082"/>
              <a:gd name="connsiteX69" fmla="*/ 6154847 w 6801491"/>
              <a:gd name="connsiteY69" fmla="*/ 1079009 h 1453082"/>
              <a:gd name="connsiteX70" fmla="*/ 6210265 w 6801491"/>
              <a:gd name="connsiteY70" fmla="*/ 995882 h 1453082"/>
              <a:gd name="connsiteX71" fmla="*/ 6261157 w 6801491"/>
              <a:gd name="connsiteY71" fmla="*/ 907405 h 1453082"/>
              <a:gd name="connsiteX72" fmla="*/ 6298193 w 6801491"/>
              <a:gd name="connsiteY72" fmla="*/ 816322 h 1453082"/>
              <a:gd name="connsiteX73" fmla="*/ 6348810 w 6801491"/>
              <a:gd name="connsiteY73" fmla="*/ 718791 h 1453082"/>
              <a:gd name="connsiteX74" fmla="*/ 6376519 w 6801491"/>
              <a:gd name="connsiteY74" fmla="*/ 677228 h 1453082"/>
              <a:gd name="connsiteX75" fmla="*/ 6390374 w 6801491"/>
              <a:gd name="connsiteY75" fmla="*/ 635664 h 1453082"/>
              <a:gd name="connsiteX76" fmla="*/ 6418083 w 6801491"/>
              <a:gd name="connsiteY76" fmla="*/ 594100 h 1453082"/>
              <a:gd name="connsiteX77" fmla="*/ 6431938 w 6801491"/>
              <a:gd name="connsiteY77" fmla="*/ 552537 h 1453082"/>
              <a:gd name="connsiteX78" fmla="*/ 6464447 w 6801491"/>
              <a:gd name="connsiteY78" fmla="*/ 502194 h 1453082"/>
              <a:gd name="connsiteX79" fmla="*/ 6505463 w 6801491"/>
              <a:gd name="connsiteY79" fmla="*/ 442523 h 1453082"/>
              <a:gd name="connsiteX80" fmla="*/ 6556629 w 6801491"/>
              <a:gd name="connsiteY80" fmla="*/ 400137 h 1453082"/>
              <a:gd name="connsiteX81" fmla="*/ 6607246 w 6801491"/>
              <a:gd name="connsiteY81" fmla="*/ 350068 h 1453082"/>
              <a:gd name="connsiteX82" fmla="*/ 6662663 w 6801491"/>
              <a:gd name="connsiteY82" fmla="*/ 249383 h 1453082"/>
              <a:gd name="connsiteX83" fmla="*/ 6694626 w 6801491"/>
              <a:gd name="connsiteY83" fmla="*/ 207819 h 1453082"/>
              <a:gd name="connsiteX84" fmla="*/ 6736190 w 6801491"/>
              <a:gd name="connsiteY84" fmla="*/ 162003 h 1453082"/>
              <a:gd name="connsiteX85" fmla="*/ 6800662 w 6801491"/>
              <a:gd name="connsiteY85" fmla="*/ 119548 h 1453082"/>
              <a:gd name="connsiteX86" fmla="*/ 6773226 w 6801491"/>
              <a:gd name="connsiteY86"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455683 w 6801491"/>
              <a:gd name="connsiteY25" fmla="*/ 386282 h 1453082"/>
              <a:gd name="connsiteX26" fmla="*/ 2566519 w 6801491"/>
              <a:gd name="connsiteY26" fmla="*/ 289300 h 1453082"/>
              <a:gd name="connsiteX27" fmla="*/ 2649647 w 6801491"/>
              <a:gd name="connsiteY27" fmla="*/ 206173 h 1453082"/>
              <a:gd name="connsiteX28" fmla="*/ 2815901 w 6801491"/>
              <a:gd name="connsiteY28" fmla="*/ 123046 h 1453082"/>
              <a:gd name="connsiteX29" fmla="*/ 2996010 w 6801491"/>
              <a:gd name="connsiteY29" fmla="*/ 109191 h 1453082"/>
              <a:gd name="connsiteX30" fmla="*/ 3217683 w 6801491"/>
              <a:gd name="connsiteY30" fmla="*/ 123046 h 1453082"/>
              <a:gd name="connsiteX31" fmla="*/ 3522483 w 6801491"/>
              <a:gd name="connsiteY31" fmla="*/ 136900 h 1453082"/>
              <a:gd name="connsiteX32" fmla="*/ 3605610 w 6801491"/>
              <a:gd name="connsiteY32" fmla="*/ 164609 h 1453082"/>
              <a:gd name="connsiteX33" fmla="*/ 3647174 w 6801491"/>
              <a:gd name="connsiteY33" fmla="*/ 192318 h 1453082"/>
              <a:gd name="connsiteX34" fmla="*/ 3688738 w 6801491"/>
              <a:gd name="connsiteY34" fmla="*/ 206173 h 1453082"/>
              <a:gd name="connsiteX35" fmla="*/ 3744429 w 6801491"/>
              <a:gd name="connsiteY35" fmla="*/ 252537 h 1453082"/>
              <a:gd name="connsiteX36" fmla="*/ 3799574 w 6801491"/>
              <a:gd name="connsiteY36" fmla="*/ 303155 h 1453082"/>
              <a:gd name="connsiteX37" fmla="*/ 3841138 w 6801491"/>
              <a:gd name="connsiteY37" fmla="*/ 330864 h 1453082"/>
              <a:gd name="connsiteX38" fmla="*/ 3882152 w 6801491"/>
              <a:gd name="connsiteY38" fmla="*/ 390534 h 1453082"/>
              <a:gd name="connsiteX39" fmla="*/ 3946899 w 6801491"/>
              <a:gd name="connsiteY39" fmla="*/ 455281 h 1453082"/>
              <a:gd name="connsiteX40" fmla="*/ 4021247 w 6801491"/>
              <a:gd name="connsiteY40" fmla="*/ 552537 h 1453082"/>
              <a:gd name="connsiteX41" fmla="*/ 4054031 w 6801491"/>
              <a:gd name="connsiteY41" fmla="*/ 584773 h 1453082"/>
              <a:gd name="connsiteX42" fmla="*/ 4090519 w 6801491"/>
              <a:gd name="connsiteY42" fmla="*/ 621809 h 1453082"/>
              <a:gd name="connsiteX43" fmla="*/ 4146212 w 6801491"/>
              <a:gd name="connsiteY43" fmla="*/ 667900 h 1453082"/>
              <a:gd name="connsiteX44" fmla="*/ 4201356 w 6801491"/>
              <a:gd name="connsiteY44" fmla="*/ 713715 h 1453082"/>
              <a:gd name="connsiteX45" fmla="*/ 4252522 w 6801491"/>
              <a:gd name="connsiteY45" fmla="*/ 769408 h 1453082"/>
              <a:gd name="connsiteX46" fmla="*/ 4307391 w 6801491"/>
              <a:gd name="connsiteY46" fmla="*/ 824551 h 1453082"/>
              <a:gd name="connsiteX47" fmla="*/ 4344977 w 6801491"/>
              <a:gd name="connsiteY47" fmla="*/ 875718 h 1453082"/>
              <a:gd name="connsiteX48" fmla="*/ 4381738 w 6801491"/>
              <a:gd name="connsiteY48" fmla="*/ 930862 h 1453082"/>
              <a:gd name="connsiteX49" fmla="*/ 4423029 w 6801491"/>
              <a:gd name="connsiteY49" fmla="*/ 972151 h 1453082"/>
              <a:gd name="connsiteX50" fmla="*/ 4478447 w 6801491"/>
              <a:gd name="connsiteY50" fmla="*/ 1041698 h 1453082"/>
              <a:gd name="connsiteX51" fmla="*/ 4561574 w 6801491"/>
              <a:gd name="connsiteY51" fmla="*/ 1148282 h 1453082"/>
              <a:gd name="connsiteX52" fmla="*/ 4626868 w 6801491"/>
              <a:gd name="connsiteY52" fmla="*/ 1208226 h 1453082"/>
              <a:gd name="connsiteX53" fmla="*/ 4727829 w 6801491"/>
              <a:gd name="connsiteY53" fmla="*/ 1295606 h 1453082"/>
              <a:gd name="connsiteX54" fmla="*/ 4810956 w 6801491"/>
              <a:gd name="connsiteY54" fmla="*/ 1356100 h 1453082"/>
              <a:gd name="connsiteX55" fmla="*/ 4894358 w 6801491"/>
              <a:gd name="connsiteY55" fmla="*/ 1392863 h 1453082"/>
              <a:gd name="connsiteX56" fmla="*/ 4949501 w 6801491"/>
              <a:gd name="connsiteY56" fmla="*/ 1411518 h 1453082"/>
              <a:gd name="connsiteX57" fmla="*/ 4991065 w 6801491"/>
              <a:gd name="connsiteY57" fmla="*/ 1425373 h 1453082"/>
              <a:gd name="connsiteX58" fmla="*/ 5115756 w 6801491"/>
              <a:gd name="connsiteY58" fmla="*/ 1453082 h 1453082"/>
              <a:gd name="connsiteX59" fmla="*/ 5642229 w 6801491"/>
              <a:gd name="connsiteY59" fmla="*/ 1439228 h 1453082"/>
              <a:gd name="connsiteX60" fmla="*/ 5697647 w 6801491"/>
              <a:gd name="connsiteY60" fmla="*/ 1425373 h 1453082"/>
              <a:gd name="connsiteX61" fmla="*/ 5822338 w 6801491"/>
              <a:gd name="connsiteY61" fmla="*/ 1397664 h 1453082"/>
              <a:gd name="connsiteX62" fmla="*/ 5863901 w 6801491"/>
              <a:gd name="connsiteY62" fmla="*/ 1383809 h 1453082"/>
              <a:gd name="connsiteX63" fmla="*/ 5947029 w 6801491"/>
              <a:gd name="connsiteY63" fmla="*/ 1328391 h 1453082"/>
              <a:gd name="connsiteX64" fmla="*/ 5974738 w 6801491"/>
              <a:gd name="connsiteY64" fmla="*/ 1286828 h 1453082"/>
              <a:gd name="connsiteX65" fmla="*/ 6002447 w 6801491"/>
              <a:gd name="connsiteY65" fmla="*/ 1259118 h 1453082"/>
              <a:gd name="connsiteX66" fmla="*/ 6057865 w 6801491"/>
              <a:gd name="connsiteY66" fmla="*/ 1194097 h 1453082"/>
              <a:gd name="connsiteX67" fmla="*/ 6122337 w 6801491"/>
              <a:gd name="connsiteY67" fmla="*/ 1133878 h 1453082"/>
              <a:gd name="connsiteX68" fmla="*/ 6154847 w 6801491"/>
              <a:gd name="connsiteY68" fmla="*/ 1079009 h 1453082"/>
              <a:gd name="connsiteX69" fmla="*/ 6210265 w 6801491"/>
              <a:gd name="connsiteY69" fmla="*/ 995882 h 1453082"/>
              <a:gd name="connsiteX70" fmla="*/ 6261157 w 6801491"/>
              <a:gd name="connsiteY70" fmla="*/ 907405 h 1453082"/>
              <a:gd name="connsiteX71" fmla="*/ 6298193 w 6801491"/>
              <a:gd name="connsiteY71" fmla="*/ 816322 h 1453082"/>
              <a:gd name="connsiteX72" fmla="*/ 6348810 w 6801491"/>
              <a:gd name="connsiteY72" fmla="*/ 718791 h 1453082"/>
              <a:gd name="connsiteX73" fmla="*/ 6376519 w 6801491"/>
              <a:gd name="connsiteY73" fmla="*/ 677228 h 1453082"/>
              <a:gd name="connsiteX74" fmla="*/ 6390374 w 6801491"/>
              <a:gd name="connsiteY74" fmla="*/ 635664 h 1453082"/>
              <a:gd name="connsiteX75" fmla="*/ 6418083 w 6801491"/>
              <a:gd name="connsiteY75" fmla="*/ 594100 h 1453082"/>
              <a:gd name="connsiteX76" fmla="*/ 6431938 w 6801491"/>
              <a:gd name="connsiteY76" fmla="*/ 552537 h 1453082"/>
              <a:gd name="connsiteX77" fmla="*/ 6464447 w 6801491"/>
              <a:gd name="connsiteY77" fmla="*/ 502194 h 1453082"/>
              <a:gd name="connsiteX78" fmla="*/ 6505463 w 6801491"/>
              <a:gd name="connsiteY78" fmla="*/ 442523 h 1453082"/>
              <a:gd name="connsiteX79" fmla="*/ 6556629 w 6801491"/>
              <a:gd name="connsiteY79" fmla="*/ 400137 h 1453082"/>
              <a:gd name="connsiteX80" fmla="*/ 6607246 w 6801491"/>
              <a:gd name="connsiteY80" fmla="*/ 350068 h 1453082"/>
              <a:gd name="connsiteX81" fmla="*/ 6662663 w 6801491"/>
              <a:gd name="connsiteY81" fmla="*/ 249383 h 1453082"/>
              <a:gd name="connsiteX82" fmla="*/ 6694626 w 6801491"/>
              <a:gd name="connsiteY82" fmla="*/ 207819 h 1453082"/>
              <a:gd name="connsiteX83" fmla="*/ 6736190 w 6801491"/>
              <a:gd name="connsiteY83" fmla="*/ 162003 h 1453082"/>
              <a:gd name="connsiteX84" fmla="*/ 6800662 w 6801491"/>
              <a:gd name="connsiteY84" fmla="*/ 119548 h 1453082"/>
              <a:gd name="connsiteX85" fmla="*/ 6773226 w 6801491"/>
              <a:gd name="connsiteY85"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455683 w 6801491"/>
              <a:gd name="connsiteY25" fmla="*/ 386282 h 1453082"/>
              <a:gd name="connsiteX26" fmla="*/ 2554613 w 6801491"/>
              <a:gd name="connsiteY26" fmla="*/ 289300 h 1453082"/>
              <a:gd name="connsiteX27" fmla="*/ 2649647 w 6801491"/>
              <a:gd name="connsiteY27" fmla="*/ 206173 h 1453082"/>
              <a:gd name="connsiteX28" fmla="*/ 2815901 w 6801491"/>
              <a:gd name="connsiteY28" fmla="*/ 123046 h 1453082"/>
              <a:gd name="connsiteX29" fmla="*/ 2996010 w 6801491"/>
              <a:gd name="connsiteY29" fmla="*/ 109191 h 1453082"/>
              <a:gd name="connsiteX30" fmla="*/ 3217683 w 6801491"/>
              <a:gd name="connsiteY30" fmla="*/ 123046 h 1453082"/>
              <a:gd name="connsiteX31" fmla="*/ 3522483 w 6801491"/>
              <a:gd name="connsiteY31" fmla="*/ 136900 h 1453082"/>
              <a:gd name="connsiteX32" fmla="*/ 3605610 w 6801491"/>
              <a:gd name="connsiteY32" fmla="*/ 164609 h 1453082"/>
              <a:gd name="connsiteX33" fmla="*/ 3647174 w 6801491"/>
              <a:gd name="connsiteY33" fmla="*/ 192318 h 1453082"/>
              <a:gd name="connsiteX34" fmla="*/ 3688738 w 6801491"/>
              <a:gd name="connsiteY34" fmla="*/ 206173 h 1453082"/>
              <a:gd name="connsiteX35" fmla="*/ 3744429 w 6801491"/>
              <a:gd name="connsiteY35" fmla="*/ 252537 h 1453082"/>
              <a:gd name="connsiteX36" fmla="*/ 3799574 w 6801491"/>
              <a:gd name="connsiteY36" fmla="*/ 303155 h 1453082"/>
              <a:gd name="connsiteX37" fmla="*/ 3841138 w 6801491"/>
              <a:gd name="connsiteY37" fmla="*/ 330864 h 1453082"/>
              <a:gd name="connsiteX38" fmla="*/ 3882152 w 6801491"/>
              <a:gd name="connsiteY38" fmla="*/ 390534 h 1453082"/>
              <a:gd name="connsiteX39" fmla="*/ 3946899 w 6801491"/>
              <a:gd name="connsiteY39" fmla="*/ 455281 h 1453082"/>
              <a:gd name="connsiteX40" fmla="*/ 4021247 w 6801491"/>
              <a:gd name="connsiteY40" fmla="*/ 552537 h 1453082"/>
              <a:gd name="connsiteX41" fmla="*/ 4054031 w 6801491"/>
              <a:gd name="connsiteY41" fmla="*/ 584773 h 1453082"/>
              <a:gd name="connsiteX42" fmla="*/ 4090519 w 6801491"/>
              <a:gd name="connsiteY42" fmla="*/ 621809 h 1453082"/>
              <a:gd name="connsiteX43" fmla="*/ 4146212 w 6801491"/>
              <a:gd name="connsiteY43" fmla="*/ 667900 h 1453082"/>
              <a:gd name="connsiteX44" fmla="*/ 4201356 w 6801491"/>
              <a:gd name="connsiteY44" fmla="*/ 713715 h 1453082"/>
              <a:gd name="connsiteX45" fmla="*/ 4252522 w 6801491"/>
              <a:gd name="connsiteY45" fmla="*/ 769408 h 1453082"/>
              <a:gd name="connsiteX46" fmla="*/ 4307391 w 6801491"/>
              <a:gd name="connsiteY46" fmla="*/ 824551 h 1453082"/>
              <a:gd name="connsiteX47" fmla="*/ 4344977 w 6801491"/>
              <a:gd name="connsiteY47" fmla="*/ 875718 h 1453082"/>
              <a:gd name="connsiteX48" fmla="*/ 4381738 w 6801491"/>
              <a:gd name="connsiteY48" fmla="*/ 930862 h 1453082"/>
              <a:gd name="connsiteX49" fmla="*/ 4423029 w 6801491"/>
              <a:gd name="connsiteY49" fmla="*/ 972151 h 1453082"/>
              <a:gd name="connsiteX50" fmla="*/ 4478447 w 6801491"/>
              <a:gd name="connsiteY50" fmla="*/ 1041698 h 1453082"/>
              <a:gd name="connsiteX51" fmla="*/ 4561574 w 6801491"/>
              <a:gd name="connsiteY51" fmla="*/ 1148282 h 1453082"/>
              <a:gd name="connsiteX52" fmla="*/ 4626868 w 6801491"/>
              <a:gd name="connsiteY52" fmla="*/ 1208226 h 1453082"/>
              <a:gd name="connsiteX53" fmla="*/ 4727829 w 6801491"/>
              <a:gd name="connsiteY53" fmla="*/ 1295606 h 1453082"/>
              <a:gd name="connsiteX54" fmla="*/ 4810956 w 6801491"/>
              <a:gd name="connsiteY54" fmla="*/ 1356100 h 1453082"/>
              <a:gd name="connsiteX55" fmla="*/ 4894358 w 6801491"/>
              <a:gd name="connsiteY55" fmla="*/ 1392863 h 1453082"/>
              <a:gd name="connsiteX56" fmla="*/ 4949501 w 6801491"/>
              <a:gd name="connsiteY56" fmla="*/ 1411518 h 1453082"/>
              <a:gd name="connsiteX57" fmla="*/ 4991065 w 6801491"/>
              <a:gd name="connsiteY57" fmla="*/ 1425373 h 1453082"/>
              <a:gd name="connsiteX58" fmla="*/ 5115756 w 6801491"/>
              <a:gd name="connsiteY58" fmla="*/ 1453082 h 1453082"/>
              <a:gd name="connsiteX59" fmla="*/ 5642229 w 6801491"/>
              <a:gd name="connsiteY59" fmla="*/ 1439228 h 1453082"/>
              <a:gd name="connsiteX60" fmla="*/ 5697647 w 6801491"/>
              <a:gd name="connsiteY60" fmla="*/ 1425373 h 1453082"/>
              <a:gd name="connsiteX61" fmla="*/ 5822338 w 6801491"/>
              <a:gd name="connsiteY61" fmla="*/ 1397664 h 1453082"/>
              <a:gd name="connsiteX62" fmla="*/ 5863901 w 6801491"/>
              <a:gd name="connsiteY62" fmla="*/ 1383809 h 1453082"/>
              <a:gd name="connsiteX63" fmla="*/ 5947029 w 6801491"/>
              <a:gd name="connsiteY63" fmla="*/ 1328391 h 1453082"/>
              <a:gd name="connsiteX64" fmla="*/ 5974738 w 6801491"/>
              <a:gd name="connsiteY64" fmla="*/ 1286828 h 1453082"/>
              <a:gd name="connsiteX65" fmla="*/ 6002447 w 6801491"/>
              <a:gd name="connsiteY65" fmla="*/ 1259118 h 1453082"/>
              <a:gd name="connsiteX66" fmla="*/ 6057865 w 6801491"/>
              <a:gd name="connsiteY66" fmla="*/ 1194097 h 1453082"/>
              <a:gd name="connsiteX67" fmla="*/ 6122337 w 6801491"/>
              <a:gd name="connsiteY67" fmla="*/ 1133878 h 1453082"/>
              <a:gd name="connsiteX68" fmla="*/ 6154847 w 6801491"/>
              <a:gd name="connsiteY68" fmla="*/ 1079009 h 1453082"/>
              <a:gd name="connsiteX69" fmla="*/ 6210265 w 6801491"/>
              <a:gd name="connsiteY69" fmla="*/ 995882 h 1453082"/>
              <a:gd name="connsiteX70" fmla="*/ 6261157 w 6801491"/>
              <a:gd name="connsiteY70" fmla="*/ 907405 h 1453082"/>
              <a:gd name="connsiteX71" fmla="*/ 6298193 w 6801491"/>
              <a:gd name="connsiteY71" fmla="*/ 816322 h 1453082"/>
              <a:gd name="connsiteX72" fmla="*/ 6348810 w 6801491"/>
              <a:gd name="connsiteY72" fmla="*/ 718791 h 1453082"/>
              <a:gd name="connsiteX73" fmla="*/ 6376519 w 6801491"/>
              <a:gd name="connsiteY73" fmla="*/ 677228 h 1453082"/>
              <a:gd name="connsiteX74" fmla="*/ 6390374 w 6801491"/>
              <a:gd name="connsiteY74" fmla="*/ 635664 h 1453082"/>
              <a:gd name="connsiteX75" fmla="*/ 6418083 w 6801491"/>
              <a:gd name="connsiteY75" fmla="*/ 594100 h 1453082"/>
              <a:gd name="connsiteX76" fmla="*/ 6431938 w 6801491"/>
              <a:gd name="connsiteY76" fmla="*/ 552537 h 1453082"/>
              <a:gd name="connsiteX77" fmla="*/ 6464447 w 6801491"/>
              <a:gd name="connsiteY77" fmla="*/ 502194 h 1453082"/>
              <a:gd name="connsiteX78" fmla="*/ 6505463 w 6801491"/>
              <a:gd name="connsiteY78" fmla="*/ 442523 h 1453082"/>
              <a:gd name="connsiteX79" fmla="*/ 6556629 w 6801491"/>
              <a:gd name="connsiteY79" fmla="*/ 400137 h 1453082"/>
              <a:gd name="connsiteX80" fmla="*/ 6607246 w 6801491"/>
              <a:gd name="connsiteY80" fmla="*/ 350068 h 1453082"/>
              <a:gd name="connsiteX81" fmla="*/ 6662663 w 6801491"/>
              <a:gd name="connsiteY81" fmla="*/ 249383 h 1453082"/>
              <a:gd name="connsiteX82" fmla="*/ 6694626 w 6801491"/>
              <a:gd name="connsiteY82" fmla="*/ 207819 h 1453082"/>
              <a:gd name="connsiteX83" fmla="*/ 6736190 w 6801491"/>
              <a:gd name="connsiteY83" fmla="*/ 162003 h 1453082"/>
              <a:gd name="connsiteX84" fmla="*/ 6800662 w 6801491"/>
              <a:gd name="connsiteY84" fmla="*/ 119548 h 1453082"/>
              <a:gd name="connsiteX85" fmla="*/ 6773226 w 6801491"/>
              <a:gd name="connsiteY85"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2996010 w 6801491"/>
              <a:gd name="connsiteY28" fmla="*/ 109191 h 1453082"/>
              <a:gd name="connsiteX29" fmla="*/ 3217683 w 6801491"/>
              <a:gd name="connsiteY29" fmla="*/ 123046 h 1453082"/>
              <a:gd name="connsiteX30" fmla="*/ 3522483 w 6801491"/>
              <a:gd name="connsiteY30" fmla="*/ 136900 h 1453082"/>
              <a:gd name="connsiteX31" fmla="*/ 3605610 w 6801491"/>
              <a:gd name="connsiteY31" fmla="*/ 164609 h 1453082"/>
              <a:gd name="connsiteX32" fmla="*/ 3647174 w 6801491"/>
              <a:gd name="connsiteY32" fmla="*/ 192318 h 1453082"/>
              <a:gd name="connsiteX33" fmla="*/ 3688738 w 6801491"/>
              <a:gd name="connsiteY33" fmla="*/ 206173 h 1453082"/>
              <a:gd name="connsiteX34" fmla="*/ 3744429 w 6801491"/>
              <a:gd name="connsiteY34" fmla="*/ 252537 h 1453082"/>
              <a:gd name="connsiteX35" fmla="*/ 3799574 w 6801491"/>
              <a:gd name="connsiteY35" fmla="*/ 303155 h 1453082"/>
              <a:gd name="connsiteX36" fmla="*/ 3841138 w 6801491"/>
              <a:gd name="connsiteY36" fmla="*/ 330864 h 1453082"/>
              <a:gd name="connsiteX37" fmla="*/ 3882152 w 6801491"/>
              <a:gd name="connsiteY37" fmla="*/ 390534 h 1453082"/>
              <a:gd name="connsiteX38" fmla="*/ 3946899 w 6801491"/>
              <a:gd name="connsiteY38" fmla="*/ 455281 h 1453082"/>
              <a:gd name="connsiteX39" fmla="*/ 4021247 w 6801491"/>
              <a:gd name="connsiteY39" fmla="*/ 552537 h 1453082"/>
              <a:gd name="connsiteX40" fmla="*/ 4054031 w 6801491"/>
              <a:gd name="connsiteY40" fmla="*/ 584773 h 1453082"/>
              <a:gd name="connsiteX41" fmla="*/ 4090519 w 6801491"/>
              <a:gd name="connsiteY41" fmla="*/ 621809 h 1453082"/>
              <a:gd name="connsiteX42" fmla="*/ 4146212 w 6801491"/>
              <a:gd name="connsiteY42" fmla="*/ 667900 h 1453082"/>
              <a:gd name="connsiteX43" fmla="*/ 4201356 w 6801491"/>
              <a:gd name="connsiteY43" fmla="*/ 713715 h 1453082"/>
              <a:gd name="connsiteX44" fmla="*/ 4252522 w 6801491"/>
              <a:gd name="connsiteY44" fmla="*/ 769408 h 1453082"/>
              <a:gd name="connsiteX45" fmla="*/ 4307391 w 6801491"/>
              <a:gd name="connsiteY45" fmla="*/ 824551 h 1453082"/>
              <a:gd name="connsiteX46" fmla="*/ 4344977 w 6801491"/>
              <a:gd name="connsiteY46" fmla="*/ 875718 h 1453082"/>
              <a:gd name="connsiteX47" fmla="*/ 4381738 w 6801491"/>
              <a:gd name="connsiteY47" fmla="*/ 930862 h 1453082"/>
              <a:gd name="connsiteX48" fmla="*/ 4423029 w 6801491"/>
              <a:gd name="connsiteY48" fmla="*/ 972151 h 1453082"/>
              <a:gd name="connsiteX49" fmla="*/ 4478447 w 6801491"/>
              <a:gd name="connsiteY49" fmla="*/ 1041698 h 1453082"/>
              <a:gd name="connsiteX50" fmla="*/ 4561574 w 6801491"/>
              <a:gd name="connsiteY50" fmla="*/ 1148282 h 1453082"/>
              <a:gd name="connsiteX51" fmla="*/ 4626868 w 6801491"/>
              <a:gd name="connsiteY51" fmla="*/ 1208226 h 1453082"/>
              <a:gd name="connsiteX52" fmla="*/ 4727829 w 6801491"/>
              <a:gd name="connsiteY52" fmla="*/ 1295606 h 1453082"/>
              <a:gd name="connsiteX53" fmla="*/ 4810956 w 6801491"/>
              <a:gd name="connsiteY53" fmla="*/ 1356100 h 1453082"/>
              <a:gd name="connsiteX54" fmla="*/ 4894358 w 6801491"/>
              <a:gd name="connsiteY54" fmla="*/ 1392863 h 1453082"/>
              <a:gd name="connsiteX55" fmla="*/ 4949501 w 6801491"/>
              <a:gd name="connsiteY55" fmla="*/ 1411518 h 1453082"/>
              <a:gd name="connsiteX56" fmla="*/ 4991065 w 6801491"/>
              <a:gd name="connsiteY56" fmla="*/ 1425373 h 1453082"/>
              <a:gd name="connsiteX57" fmla="*/ 5115756 w 6801491"/>
              <a:gd name="connsiteY57" fmla="*/ 1453082 h 1453082"/>
              <a:gd name="connsiteX58" fmla="*/ 5642229 w 6801491"/>
              <a:gd name="connsiteY58" fmla="*/ 1439228 h 1453082"/>
              <a:gd name="connsiteX59" fmla="*/ 5697647 w 6801491"/>
              <a:gd name="connsiteY59" fmla="*/ 1425373 h 1453082"/>
              <a:gd name="connsiteX60" fmla="*/ 5822338 w 6801491"/>
              <a:gd name="connsiteY60" fmla="*/ 1397664 h 1453082"/>
              <a:gd name="connsiteX61" fmla="*/ 5863901 w 6801491"/>
              <a:gd name="connsiteY61" fmla="*/ 1383809 h 1453082"/>
              <a:gd name="connsiteX62" fmla="*/ 5947029 w 6801491"/>
              <a:gd name="connsiteY62" fmla="*/ 1328391 h 1453082"/>
              <a:gd name="connsiteX63" fmla="*/ 5974738 w 6801491"/>
              <a:gd name="connsiteY63" fmla="*/ 1286828 h 1453082"/>
              <a:gd name="connsiteX64" fmla="*/ 6002447 w 6801491"/>
              <a:gd name="connsiteY64" fmla="*/ 1259118 h 1453082"/>
              <a:gd name="connsiteX65" fmla="*/ 6057865 w 6801491"/>
              <a:gd name="connsiteY65" fmla="*/ 1194097 h 1453082"/>
              <a:gd name="connsiteX66" fmla="*/ 6122337 w 6801491"/>
              <a:gd name="connsiteY66" fmla="*/ 1133878 h 1453082"/>
              <a:gd name="connsiteX67" fmla="*/ 6154847 w 6801491"/>
              <a:gd name="connsiteY67" fmla="*/ 1079009 h 1453082"/>
              <a:gd name="connsiteX68" fmla="*/ 6210265 w 6801491"/>
              <a:gd name="connsiteY68" fmla="*/ 995882 h 1453082"/>
              <a:gd name="connsiteX69" fmla="*/ 6261157 w 6801491"/>
              <a:gd name="connsiteY69" fmla="*/ 907405 h 1453082"/>
              <a:gd name="connsiteX70" fmla="*/ 6298193 w 6801491"/>
              <a:gd name="connsiteY70" fmla="*/ 816322 h 1453082"/>
              <a:gd name="connsiteX71" fmla="*/ 6348810 w 6801491"/>
              <a:gd name="connsiteY71" fmla="*/ 718791 h 1453082"/>
              <a:gd name="connsiteX72" fmla="*/ 6376519 w 6801491"/>
              <a:gd name="connsiteY72" fmla="*/ 677228 h 1453082"/>
              <a:gd name="connsiteX73" fmla="*/ 6390374 w 6801491"/>
              <a:gd name="connsiteY73" fmla="*/ 635664 h 1453082"/>
              <a:gd name="connsiteX74" fmla="*/ 6418083 w 6801491"/>
              <a:gd name="connsiteY74" fmla="*/ 594100 h 1453082"/>
              <a:gd name="connsiteX75" fmla="*/ 6431938 w 6801491"/>
              <a:gd name="connsiteY75" fmla="*/ 552537 h 1453082"/>
              <a:gd name="connsiteX76" fmla="*/ 6464447 w 6801491"/>
              <a:gd name="connsiteY76" fmla="*/ 502194 h 1453082"/>
              <a:gd name="connsiteX77" fmla="*/ 6505463 w 6801491"/>
              <a:gd name="connsiteY77" fmla="*/ 442523 h 1453082"/>
              <a:gd name="connsiteX78" fmla="*/ 6556629 w 6801491"/>
              <a:gd name="connsiteY78" fmla="*/ 400137 h 1453082"/>
              <a:gd name="connsiteX79" fmla="*/ 6607246 w 6801491"/>
              <a:gd name="connsiteY79" fmla="*/ 350068 h 1453082"/>
              <a:gd name="connsiteX80" fmla="*/ 6662663 w 6801491"/>
              <a:gd name="connsiteY80" fmla="*/ 249383 h 1453082"/>
              <a:gd name="connsiteX81" fmla="*/ 6694626 w 6801491"/>
              <a:gd name="connsiteY81" fmla="*/ 207819 h 1453082"/>
              <a:gd name="connsiteX82" fmla="*/ 6736190 w 6801491"/>
              <a:gd name="connsiteY82" fmla="*/ 162003 h 1453082"/>
              <a:gd name="connsiteX83" fmla="*/ 6800662 w 6801491"/>
              <a:gd name="connsiteY83" fmla="*/ 119548 h 1453082"/>
              <a:gd name="connsiteX84" fmla="*/ 6773226 w 6801491"/>
              <a:gd name="connsiteY84"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05610 w 6801491"/>
              <a:gd name="connsiteY30" fmla="*/ 164609 h 1453082"/>
              <a:gd name="connsiteX31" fmla="*/ 3647174 w 6801491"/>
              <a:gd name="connsiteY31" fmla="*/ 192318 h 1453082"/>
              <a:gd name="connsiteX32" fmla="*/ 3688738 w 6801491"/>
              <a:gd name="connsiteY32" fmla="*/ 206173 h 1453082"/>
              <a:gd name="connsiteX33" fmla="*/ 3744429 w 6801491"/>
              <a:gd name="connsiteY33" fmla="*/ 252537 h 1453082"/>
              <a:gd name="connsiteX34" fmla="*/ 3799574 w 6801491"/>
              <a:gd name="connsiteY34" fmla="*/ 303155 h 1453082"/>
              <a:gd name="connsiteX35" fmla="*/ 3841138 w 6801491"/>
              <a:gd name="connsiteY35" fmla="*/ 330864 h 1453082"/>
              <a:gd name="connsiteX36" fmla="*/ 3882152 w 6801491"/>
              <a:gd name="connsiteY36" fmla="*/ 390534 h 1453082"/>
              <a:gd name="connsiteX37" fmla="*/ 3946899 w 6801491"/>
              <a:gd name="connsiteY37" fmla="*/ 455281 h 1453082"/>
              <a:gd name="connsiteX38" fmla="*/ 4021247 w 6801491"/>
              <a:gd name="connsiteY38" fmla="*/ 552537 h 1453082"/>
              <a:gd name="connsiteX39" fmla="*/ 4054031 w 6801491"/>
              <a:gd name="connsiteY39" fmla="*/ 584773 h 1453082"/>
              <a:gd name="connsiteX40" fmla="*/ 4090519 w 6801491"/>
              <a:gd name="connsiteY40" fmla="*/ 621809 h 1453082"/>
              <a:gd name="connsiteX41" fmla="*/ 4146212 w 6801491"/>
              <a:gd name="connsiteY41" fmla="*/ 667900 h 1453082"/>
              <a:gd name="connsiteX42" fmla="*/ 4201356 w 6801491"/>
              <a:gd name="connsiteY42" fmla="*/ 713715 h 1453082"/>
              <a:gd name="connsiteX43" fmla="*/ 4252522 w 6801491"/>
              <a:gd name="connsiteY43" fmla="*/ 769408 h 1453082"/>
              <a:gd name="connsiteX44" fmla="*/ 4307391 w 6801491"/>
              <a:gd name="connsiteY44" fmla="*/ 824551 h 1453082"/>
              <a:gd name="connsiteX45" fmla="*/ 4344977 w 6801491"/>
              <a:gd name="connsiteY45" fmla="*/ 875718 h 1453082"/>
              <a:gd name="connsiteX46" fmla="*/ 4381738 w 6801491"/>
              <a:gd name="connsiteY46" fmla="*/ 930862 h 1453082"/>
              <a:gd name="connsiteX47" fmla="*/ 4423029 w 6801491"/>
              <a:gd name="connsiteY47" fmla="*/ 972151 h 1453082"/>
              <a:gd name="connsiteX48" fmla="*/ 4478447 w 6801491"/>
              <a:gd name="connsiteY48" fmla="*/ 1041698 h 1453082"/>
              <a:gd name="connsiteX49" fmla="*/ 4561574 w 6801491"/>
              <a:gd name="connsiteY49" fmla="*/ 1148282 h 1453082"/>
              <a:gd name="connsiteX50" fmla="*/ 4626868 w 6801491"/>
              <a:gd name="connsiteY50" fmla="*/ 1208226 h 1453082"/>
              <a:gd name="connsiteX51" fmla="*/ 4727829 w 6801491"/>
              <a:gd name="connsiteY51" fmla="*/ 1295606 h 1453082"/>
              <a:gd name="connsiteX52" fmla="*/ 4810956 w 6801491"/>
              <a:gd name="connsiteY52" fmla="*/ 1356100 h 1453082"/>
              <a:gd name="connsiteX53" fmla="*/ 4894358 w 6801491"/>
              <a:gd name="connsiteY53" fmla="*/ 1392863 h 1453082"/>
              <a:gd name="connsiteX54" fmla="*/ 4949501 w 6801491"/>
              <a:gd name="connsiteY54" fmla="*/ 1411518 h 1453082"/>
              <a:gd name="connsiteX55" fmla="*/ 4991065 w 6801491"/>
              <a:gd name="connsiteY55" fmla="*/ 1425373 h 1453082"/>
              <a:gd name="connsiteX56" fmla="*/ 5115756 w 6801491"/>
              <a:gd name="connsiteY56" fmla="*/ 1453082 h 1453082"/>
              <a:gd name="connsiteX57" fmla="*/ 5642229 w 6801491"/>
              <a:gd name="connsiteY57" fmla="*/ 1439228 h 1453082"/>
              <a:gd name="connsiteX58" fmla="*/ 5697647 w 6801491"/>
              <a:gd name="connsiteY58" fmla="*/ 1425373 h 1453082"/>
              <a:gd name="connsiteX59" fmla="*/ 5822338 w 6801491"/>
              <a:gd name="connsiteY59" fmla="*/ 1397664 h 1453082"/>
              <a:gd name="connsiteX60" fmla="*/ 5863901 w 6801491"/>
              <a:gd name="connsiteY60" fmla="*/ 1383809 h 1453082"/>
              <a:gd name="connsiteX61" fmla="*/ 5947029 w 6801491"/>
              <a:gd name="connsiteY61" fmla="*/ 1328391 h 1453082"/>
              <a:gd name="connsiteX62" fmla="*/ 5974738 w 6801491"/>
              <a:gd name="connsiteY62" fmla="*/ 1286828 h 1453082"/>
              <a:gd name="connsiteX63" fmla="*/ 6002447 w 6801491"/>
              <a:gd name="connsiteY63" fmla="*/ 1259118 h 1453082"/>
              <a:gd name="connsiteX64" fmla="*/ 6057865 w 6801491"/>
              <a:gd name="connsiteY64" fmla="*/ 1194097 h 1453082"/>
              <a:gd name="connsiteX65" fmla="*/ 6122337 w 6801491"/>
              <a:gd name="connsiteY65" fmla="*/ 1133878 h 1453082"/>
              <a:gd name="connsiteX66" fmla="*/ 6154847 w 6801491"/>
              <a:gd name="connsiteY66" fmla="*/ 1079009 h 1453082"/>
              <a:gd name="connsiteX67" fmla="*/ 6210265 w 6801491"/>
              <a:gd name="connsiteY67" fmla="*/ 995882 h 1453082"/>
              <a:gd name="connsiteX68" fmla="*/ 6261157 w 6801491"/>
              <a:gd name="connsiteY68" fmla="*/ 907405 h 1453082"/>
              <a:gd name="connsiteX69" fmla="*/ 6298193 w 6801491"/>
              <a:gd name="connsiteY69" fmla="*/ 816322 h 1453082"/>
              <a:gd name="connsiteX70" fmla="*/ 6348810 w 6801491"/>
              <a:gd name="connsiteY70" fmla="*/ 718791 h 1453082"/>
              <a:gd name="connsiteX71" fmla="*/ 6376519 w 6801491"/>
              <a:gd name="connsiteY71" fmla="*/ 677228 h 1453082"/>
              <a:gd name="connsiteX72" fmla="*/ 6390374 w 6801491"/>
              <a:gd name="connsiteY72" fmla="*/ 635664 h 1453082"/>
              <a:gd name="connsiteX73" fmla="*/ 6418083 w 6801491"/>
              <a:gd name="connsiteY73" fmla="*/ 594100 h 1453082"/>
              <a:gd name="connsiteX74" fmla="*/ 6431938 w 6801491"/>
              <a:gd name="connsiteY74" fmla="*/ 552537 h 1453082"/>
              <a:gd name="connsiteX75" fmla="*/ 6464447 w 6801491"/>
              <a:gd name="connsiteY75" fmla="*/ 502194 h 1453082"/>
              <a:gd name="connsiteX76" fmla="*/ 6505463 w 6801491"/>
              <a:gd name="connsiteY76" fmla="*/ 442523 h 1453082"/>
              <a:gd name="connsiteX77" fmla="*/ 6556629 w 6801491"/>
              <a:gd name="connsiteY77" fmla="*/ 400137 h 1453082"/>
              <a:gd name="connsiteX78" fmla="*/ 6607246 w 6801491"/>
              <a:gd name="connsiteY78" fmla="*/ 350068 h 1453082"/>
              <a:gd name="connsiteX79" fmla="*/ 6662663 w 6801491"/>
              <a:gd name="connsiteY79" fmla="*/ 249383 h 1453082"/>
              <a:gd name="connsiteX80" fmla="*/ 6694626 w 6801491"/>
              <a:gd name="connsiteY80" fmla="*/ 207819 h 1453082"/>
              <a:gd name="connsiteX81" fmla="*/ 6736190 w 6801491"/>
              <a:gd name="connsiteY81" fmla="*/ 162003 h 1453082"/>
              <a:gd name="connsiteX82" fmla="*/ 6800662 w 6801491"/>
              <a:gd name="connsiteY82" fmla="*/ 119548 h 1453082"/>
              <a:gd name="connsiteX83" fmla="*/ 6773226 w 6801491"/>
              <a:gd name="connsiteY83"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05610 w 6801491"/>
              <a:gd name="connsiteY30" fmla="*/ 164609 h 1453082"/>
              <a:gd name="connsiteX31" fmla="*/ 3647174 w 6801491"/>
              <a:gd name="connsiteY31" fmla="*/ 192318 h 1453082"/>
              <a:gd name="connsiteX32" fmla="*/ 3744429 w 6801491"/>
              <a:gd name="connsiteY32" fmla="*/ 252537 h 1453082"/>
              <a:gd name="connsiteX33" fmla="*/ 3799574 w 6801491"/>
              <a:gd name="connsiteY33" fmla="*/ 303155 h 1453082"/>
              <a:gd name="connsiteX34" fmla="*/ 3841138 w 6801491"/>
              <a:gd name="connsiteY34" fmla="*/ 330864 h 1453082"/>
              <a:gd name="connsiteX35" fmla="*/ 3882152 w 6801491"/>
              <a:gd name="connsiteY35" fmla="*/ 390534 h 1453082"/>
              <a:gd name="connsiteX36" fmla="*/ 3946899 w 6801491"/>
              <a:gd name="connsiteY36" fmla="*/ 455281 h 1453082"/>
              <a:gd name="connsiteX37" fmla="*/ 4021247 w 6801491"/>
              <a:gd name="connsiteY37" fmla="*/ 552537 h 1453082"/>
              <a:gd name="connsiteX38" fmla="*/ 4054031 w 6801491"/>
              <a:gd name="connsiteY38" fmla="*/ 584773 h 1453082"/>
              <a:gd name="connsiteX39" fmla="*/ 4090519 w 6801491"/>
              <a:gd name="connsiteY39" fmla="*/ 621809 h 1453082"/>
              <a:gd name="connsiteX40" fmla="*/ 4146212 w 6801491"/>
              <a:gd name="connsiteY40" fmla="*/ 667900 h 1453082"/>
              <a:gd name="connsiteX41" fmla="*/ 4201356 w 6801491"/>
              <a:gd name="connsiteY41" fmla="*/ 713715 h 1453082"/>
              <a:gd name="connsiteX42" fmla="*/ 4252522 w 6801491"/>
              <a:gd name="connsiteY42" fmla="*/ 769408 h 1453082"/>
              <a:gd name="connsiteX43" fmla="*/ 4307391 w 6801491"/>
              <a:gd name="connsiteY43" fmla="*/ 824551 h 1453082"/>
              <a:gd name="connsiteX44" fmla="*/ 4344977 w 6801491"/>
              <a:gd name="connsiteY44" fmla="*/ 875718 h 1453082"/>
              <a:gd name="connsiteX45" fmla="*/ 4381738 w 6801491"/>
              <a:gd name="connsiteY45" fmla="*/ 930862 h 1453082"/>
              <a:gd name="connsiteX46" fmla="*/ 4423029 w 6801491"/>
              <a:gd name="connsiteY46" fmla="*/ 972151 h 1453082"/>
              <a:gd name="connsiteX47" fmla="*/ 4478447 w 6801491"/>
              <a:gd name="connsiteY47" fmla="*/ 1041698 h 1453082"/>
              <a:gd name="connsiteX48" fmla="*/ 4561574 w 6801491"/>
              <a:gd name="connsiteY48" fmla="*/ 1148282 h 1453082"/>
              <a:gd name="connsiteX49" fmla="*/ 4626868 w 6801491"/>
              <a:gd name="connsiteY49" fmla="*/ 1208226 h 1453082"/>
              <a:gd name="connsiteX50" fmla="*/ 4727829 w 6801491"/>
              <a:gd name="connsiteY50" fmla="*/ 1295606 h 1453082"/>
              <a:gd name="connsiteX51" fmla="*/ 4810956 w 6801491"/>
              <a:gd name="connsiteY51" fmla="*/ 1356100 h 1453082"/>
              <a:gd name="connsiteX52" fmla="*/ 4894358 w 6801491"/>
              <a:gd name="connsiteY52" fmla="*/ 1392863 h 1453082"/>
              <a:gd name="connsiteX53" fmla="*/ 4949501 w 6801491"/>
              <a:gd name="connsiteY53" fmla="*/ 1411518 h 1453082"/>
              <a:gd name="connsiteX54" fmla="*/ 4991065 w 6801491"/>
              <a:gd name="connsiteY54" fmla="*/ 1425373 h 1453082"/>
              <a:gd name="connsiteX55" fmla="*/ 5115756 w 6801491"/>
              <a:gd name="connsiteY55" fmla="*/ 1453082 h 1453082"/>
              <a:gd name="connsiteX56" fmla="*/ 5642229 w 6801491"/>
              <a:gd name="connsiteY56" fmla="*/ 1439228 h 1453082"/>
              <a:gd name="connsiteX57" fmla="*/ 5697647 w 6801491"/>
              <a:gd name="connsiteY57" fmla="*/ 1425373 h 1453082"/>
              <a:gd name="connsiteX58" fmla="*/ 5822338 w 6801491"/>
              <a:gd name="connsiteY58" fmla="*/ 1397664 h 1453082"/>
              <a:gd name="connsiteX59" fmla="*/ 5863901 w 6801491"/>
              <a:gd name="connsiteY59" fmla="*/ 1383809 h 1453082"/>
              <a:gd name="connsiteX60" fmla="*/ 5947029 w 6801491"/>
              <a:gd name="connsiteY60" fmla="*/ 1328391 h 1453082"/>
              <a:gd name="connsiteX61" fmla="*/ 5974738 w 6801491"/>
              <a:gd name="connsiteY61" fmla="*/ 1286828 h 1453082"/>
              <a:gd name="connsiteX62" fmla="*/ 6002447 w 6801491"/>
              <a:gd name="connsiteY62" fmla="*/ 1259118 h 1453082"/>
              <a:gd name="connsiteX63" fmla="*/ 6057865 w 6801491"/>
              <a:gd name="connsiteY63" fmla="*/ 1194097 h 1453082"/>
              <a:gd name="connsiteX64" fmla="*/ 6122337 w 6801491"/>
              <a:gd name="connsiteY64" fmla="*/ 1133878 h 1453082"/>
              <a:gd name="connsiteX65" fmla="*/ 6154847 w 6801491"/>
              <a:gd name="connsiteY65" fmla="*/ 1079009 h 1453082"/>
              <a:gd name="connsiteX66" fmla="*/ 6210265 w 6801491"/>
              <a:gd name="connsiteY66" fmla="*/ 995882 h 1453082"/>
              <a:gd name="connsiteX67" fmla="*/ 6261157 w 6801491"/>
              <a:gd name="connsiteY67" fmla="*/ 907405 h 1453082"/>
              <a:gd name="connsiteX68" fmla="*/ 6298193 w 6801491"/>
              <a:gd name="connsiteY68" fmla="*/ 816322 h 1453082"/>
              <a:gd name="connsiteX69" fmla="*/ 6348810 w 6801491"/>
              <a:gd name="connsiteY69" fmla="*/ 718791 h 1453082"/>
              <a:gd name="connsiteX70" fmla="*/ 6376519 w 6801491"/>
              <a:gd name="connsiteY70" fmla="*/ 677228 h 1453082"/>
              <a:gd name="connsiteX71" fmla="*/ 6390374 w 6801491"/>
              <a:gd name="connsiteY71" fmla="*/ 635664 h 1453082"/>
              <a:gd name="connsiteX72" fmla="*/ 6418083 w 6801491"/>
              <a:gd name="connsiteY72" fmla="*/ 594100 h 1453082"/>
              <a:gd name="connsiteX73" fmla="*/ 6431938 w 6801491"/>
              <a:gd name="connsiteY73" fmla="*/ 552537 h 1453082"/>
              <a:gd name="connsiteX74" fmla="*/ 6464447 w 6801491"/>
              <a:gd name="connsiteY74" fmla="*/ 502194 h 1453082"/>
              <a:gd name="connsiteX75" fmla="*/ 6505463 w 6801491"/>
              <a:gd name="connsiteY75" fmla="*/ 442523 h 1453082"/>
              <a:gd name="connsiteX76" fmla="*/ 6556629 w 6801491"/>
              <a:gd name="connsiteY76" fmla="*/ 400137 h 1453082"/>
              <a:gd name="connsiteX77" fmla="*/ 6607246 w 6801491"/>
              <a:gd name="connsiteY77" fmla="*/ 350068 h 1453082"/>
              <a:gd name="connsiteX78" fmla="*/ 6662663 w 6801491"/>
              <a:gd name="connsiteY78" fmla="*/ 249383 h 1453082"/>
              <a:gd name="connsiteX79" fmla="*/ 6694626 w 6801491"/>
              <a:gd name="connsiteY79" fmla="*/ 207819 h 1453082"/>
              <a:gd name="connsiteX80" fmla="*/ 6736190 w 6801491"/>
              <a:gd name="connsiteY80" fmla="*/ 162003 h 1453082"/>
              <a:gd name="connsiteX81" fmla="*/ 6800662 w 6801491"/>
              <a:gd name="connsiteY81" fmla="*/ 119548 h 1453082"/>
              <a:gd name="connsiteX82" fmla="*/ 6773226 w 6801491"/>
              <a:gd name="connsiteY82"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05610 w 6801491"/>
              <a:gd name="connsiteY30" fmla="*/ 164609 h 1453082"/>
              <a:gd name="connsiteX31" fmla="*/ 3647174 w 6801491"/>
              <a:gd name="connsiteY31" fmla="*/ 192318 h 1453082"/>
              <a:gd name="connsiteX32" fmla="*/ 3744429 w 6801491"/>
              <a:gd name="connsiteY32" fmla="*/ 252537 h 1453082"/>
              <a:gd name="connsiteX33" fmla="*/ 3799574 w 6801491"/>
              <a:gd name="connsiteY33" fmla="*/ 303155 h 1453082"/>
              <a:gd name="connsiteX34" fmla="*/ 3882152 w 6801491"/>
              <a:gd name="connsiteY34" fmla="*/ 390534 h 1453082"/>
              <a:gd name="connsiteX35" fmla="*/ 3946899 w 6801491"/>
              <a:gd name="connsiteY35" fmla="*/ 455281 h 1453082"/>
              <a:gd name="connsiteX36" fmla="*/ 4021247 w 6801491"/>
              <a:gd name="connsiteY36" fmla="*/ 552537 h 1453082"/>
              <a:gd name="connsiteX37" fmla="*/ 4054031 w 6801491"/>
              <a:gd name="connsiteY37" fmla="*/ 584773 h 1453082"/>
              <a:gd name="connsiteX38" fmla="*/ 4090519 w 6801491"/>
              <a:gd name="connsiteY38" fmla="*/ 621809 h 1453082"/>
              <a:gd name="connsiteX39" fmla="*/ 4146212 w 6801491"/>
              <a:gd name="connsiteY39" fmla="*/ 667900 h 1453082"/>
              <a:gd name="connsiteX40" fmla="*/ 4201356 w 6801491"/>
              <a:gd name="connsiteY40" fmla="*/ 713715 h 1453082"/>
              <a:gd name="connsiteX41" fmla="*/ 4252522 w 6801491"/>
              <a:gd name="connsiteY41" fmla="*/ 769408 h 1453082"/>
              <a:gd name="connsiteX42" fmla="*/ 4307391 w 6801491"/>
              <a:gd name="connsiteY42" fmla="*/ 824551 h 1453082"/>
              <a:gd name="connsiteX43" fmla="*/ 4344977 w 6801491"/>
              <a:gd name="connsiteY43" fmla="*/ 875718 h 1453082"/>
              <a:gd name="connsiteX44" fmla="*/ 4381738 w 6801491"/>
              <a:gd name="connsiteY44" fmla="*/ 930862 h 1453082"/>
              <a:gd name="connsiteX45" fmla="*/ 4423029 w 6801491"/>
              <a:gd name="connsiteY45" fmla="*/ 972151 h 1453082"/>
              <a:gd name="connsiteX46" fmla="*/ 4478447 w 6801491"/>
              <a:gd name="connsiteY46" fmla="*/ 1041698 h 1453082"/>
              <a:gd name="connsiteX47" fmla="*/ 4561574 w 6801491"/>
              <a:gd name="connsiteY47" fmla="*/ 1148282 h 1453082"/>
              <a:gd name="connsiteX48" fmla="*/ 4626868 w 6801491"/>
              <a:gd name="connsiteY48" fmla="*/ 1208226 h 1453082"/>
              <a:gd name="connsiteX49" fmla="*/ 4727829 w 6801491"/>
              <a:gd name="connsiteY49" fmla="*/ 1295606 h 1453082"/>
              <a:gd name="connsiteX50" fmla="*/ 4810956 w 6801491"/>
              <a:gd name="connsiteY50" fmla="*/ 1356100 h 1453082"/>
              <a:gd name="connsiteX51" fmla="*/ 4894358 w 6801491"/>
              <a:gd name="connsiteY51" fmla="*/ 1392863 h 1453082"/>
              <a:gd name="connsiteX52" fmla="*/ 4949501 w 6801491"/>
              <a:gd name="connsiteY52" fmla="*/ 1411518 h 1453082"/>
              <a:gd name="connsiteX53" fmla="*/ 4991065 w 6801491"/>
              <a:gd name="connsiteY53" fmla="*/ 1425373 h 1453082"/>
              <a:gd name="connsiteX54" fmla="*/ 5115756 w 6801491"/>
              <a:gd name="connsiteY54" fmla="*/ 1453082 h 1453082"/>
              <a:gd name="connsiteX55" fmla="*/ 5642229 w 6801491"/>
              <a:gd name="connsiteY55" fmla="*/ 1439228 h 1453082"/>
              <a:gd name="connsiteX56" fmla="*/ 5697647 w 6801491"/>
              <a:gd name="connsiteY56" fmla="*/ 1425373 h 1453082"/>
              <a:gd name="connsiteX57" fmla="*/ 5822338 w 6801491"/>
              <a:gd name="connsiteY57" fmla="*/ 1397664 h 1453082"/>
              <a:gd name="connsiteX58" fmla="*/ 5863901 w 6801491"/>
              <a:gd name="connsiteY58" fmla="*/ 1383809 h 1453082"/>
              <a:gd name="connsiteX59" fmla="*/ 5947029 w 6801491"/>
              <a:gd name="connsiteY59" fmla="*/ 1328391 h 1453082"/>
              <a:gd name="connsiteX60" fmla="*/ 5974738 w 6801491"/>
              <a:gd name="connsiteY60" fmla="*/ 1286828 h 1453082"/>
              <a:gd name="connsiteX61" fmla="*/ 6002447 w 6801491"/>
              <a:gd name="connsiteY61" fmla="*/ 1259118 h 1453082"/>
              <a:gd name="connsiteX62" fmla="*/ 6057865 w 6801491"/>
              <a:gd name="connsiteY62" fmla="*/ 1194097 h 1453082"/>
              <a:gd name="connsiteX63" fmla="*/ 6122337 w 6801491"/>
              <a:gd name="connsiteY63" fmla="*/ 1133878 h 1453082"/>
              <a:gd name="connsiteX64" fmla="*/ 6154847 w 6801491"/>
              <a:gd name="connsiteY64" fmla="*/ 1079009 h 1453082"/>
              <a:gd name="connsiteX65" fmla="*/ 6210265 w 6801491"/>
              <a:gd name="connsiteY65" fmla="*/ 995882 h 1453082"/>
              <a:gd name="connsiteX66" fmla="*/ 6261157 w 6801491"/>
              <a:gd name="connsiteY66" fmla="*/ 907405 h 1453082"/>
              <a:gd name="connsiteX67" fmla="*/ 6298193 w 6801491"/>
              <a:gd name="connsiteY67" fmla="*/ 816322 h 1453082"/>
              <a:gd name="connsiteX68" fmla="*/ 6348810 w 6801491"/>
              <a:gd name="connsiteY68" fmla="*/ 718791 h 1453082"/>
              <a:gd name="connsiteX69" fmla="*/ 6376519 w 6801491"/>
              <a:gd name="connsiteY69" fmla="*/ 677228 h 1453082"/>
              <a:gd name="connsiteX70" fmla="*/ 6390374 w 6801491"/>
              <a:gd name="connsiteY70" fmla="*/ 635664 h 1453082"/>
              <a:gd name="connsiteX71" fmla="*/ 6418083 w 6801491"/>
              <a:gd name="connsiteY71" fmla="*/ 594100 h 1453082"/>
              <a:gd name="connsiteX72" fmla="*/ 6431938 w 6801491"/>
              <a:gd name="connsiteY72" fmla="*/ 552537 h 1453082"/>
              <a:gd name="connsiteX73" fmla="*/ 6464447 w 6801491"/>
              <a:gd name="connsiteY73" fmla="*/ 502194 h 1453082"/>
              <a:gd name="connsiteX74" fmla="*/ 6505463 w 6801491"/>
              <a:gd name="connsiteY74" fmla="*/ 442523 h 1453082"/>
              <a:gd name="connsiteX75" fmla="*/ 6556629 w 6801491"/>
              <a:gd name="connsiteY75" fmla="*/ 400137 h 1453082"/>
              <a:gd name="connsiteX76" fmla="*/ 6607246 w 6801491"/>
              <a:gd name="connsiteY76" fmla="*/ 350068 h 1453082"/>
              <a:gd name="connsiteX77" fmla="*/ 6662663 w 6801491"/>
              <a:gd name="connsiteY77" fmla="*/ 249383 h 1453082"/>
              <a:gd name="connsiteX78" fmla="*/ 6694626 w 6801491"/>
              <a:gd name="connsiteY78" fmla="*/ 207819 h 1453082"/>
              <a:gd name="connsiteX79" fmla="*/ 6736190 w 6801491"/>
              <a:gd name="connsiteY79" fmla="*/ 162003 h 1453082"/>
              <a:gd name="connsiteX80" fmla="*/ 6800662 w 6801491"/>
              <a:gd name="connsiteY80" fmla="*/ 119548 h 1453082"/>
              <a:gd name="connsiteX81" fmla="*/ 6773226 w 6801491"/>
              <a:gd name="connsiteY8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05610 w 6801491"/>
              <a:gd name="connsiteY30" fmla="*/ 164609 h 1453082"/>
              <a:gd name="connsiteX31" fmla="*/ 3647174 w 6801491"/>
              <a:gd name="connsiteY31" fmla="*/ 192318 h 1453082"/>
              <a:gd name="connsiteX32" fmla="*/ 3744429 w 6801491"/>
              <a:gd name="connsiteY32" fmla="*/ 252537 h 1453082"/>
              <a:gd name="connsiteX33" fmla="*/ 3799574 w 6801491"/>
              <a:gd name="connsiteY33" fmla="*/ 303155 h 1453082"/>
              <a:gd name="connsiteX34" fmla="*/ 3882152 w 6801491"/>
              <a:gd name="connsiteY34" fmla="*/ 390534 h 1453082"/>
              <a:gd name="connsiteX35" fmla="*/ 4021247 w 6801491"/>
              <a:gd name="connsiteY35" fmla="*/ 552537 h 1453082"/>
              <a:gd name="connsiteX36" fmla="*/ 4054031 w 6801491"/>
              <a:gd name="connsiteY36" fmla="*/ 584773 h 1453082"/>
              <a:gd name="connsiteX37" fmla="*/ 4090519 w 6801491"/>
              <a:gd name="connsiteY37" fmla="*/ 621809 h 1453082"/>
              <a:gd name="connsiteX38" fmla="*/ 4146212 w 6801491"/>
              <a:gd name="connsiteY38" fmla="*/ 667900 h 1453082"/>
              <a:gd name="connsiteX39" fmla="*/ 4201356 w 6801491"/>
              <a:gd name="connsiteY39" fmla="*/ 713715 h 1453082"/>
              <a:gd name="connsiteX40" fmla="*/ 4252522 w 6801491"/>
              <a:gd name="connsiteY40" fmla="*/ 769408 h 1453082"/>
              <a:gd name="connsiteX41" fmla="*/ 4307391 w 6801491"/>
              <a:gd name="connsiteY41" fmla="*/ 824551 h 1453082"/>
              <a:gd name="connsiteX42" fmla="*/ 4344977 w 6801491"/>
              <a:gd name="connsiteY42" fmla="*/ 875718 h 1453082"/>
              <a:gd name="connsiteX43" fmla="*/ 4381738 w 6801491"/>
              <a:gd name="connsiteY43" fmla="*/ 930862 h 1453082"/>
              <a:gd name="connsiteX44" fmla="*/ 4423029 w 6801491"/>
              <a:gd name="connsiteY44" fmla="*/ 972151 h 1453082"/>
              <a:gd name="connsiteX45" fmla="*/ 4478447 w 6801491"/>
              <a:gd name="connsiteY45" fmla="*/ 1041698 h 1453082"/>
              <a:gd name="connsiteX46" fmla="*/ 4561574 w 6801491"/>
              <a:gd name="connsiteY46" fmla="*/ 1148282 h 1453082"/>
              <a:gd name="connsiteX47" fmla="*/ 4626868 w 6801491"/>
              <a:gd name="connsiteY47" fmla="*/ 1208226 h 1453082"/>
              <a:gd name="connsiteX48" fmla="*/ 4727829 w 6801491"/>
              <a:gd name="connsiteY48" fmla="*/ 1295606 h 1453082"/>
              <a:gd name="connsiteX49" fmla="*/ 4810956 w 6801491"/>
              <a:gd name="connsiteY49" fmla="*/ 1356100 h 1453082"/>
              <a:gd name="connsiteX50" fmla="*/ 4894358 w 6801491"/>
              <a:gd name="connsiteY50" fmla="*/ 1392863 h 1453082"/>
              <a:gd name="connsiteX51" fmla="*/ 4949501 w 6801491"/>
              <a:gd name="connsiteY51" fmla="*/ 1411518 h 1453082"/>
              <a:gd name="connsiteX52" fmla="*/ 4991065 w 6801491"/>
              <a:gd name="connsiteY52" fmla="*/ 1425373 h 1453082"/>
              <a:gd name="connsiteX53" fmla="*/ 5115756 w 6801491"/>
              <a:gd name="connsiteY53" fmla="*/ 1453082 h 1453082"/>
              <a:gd name="connsiteX54" fmla="*/ 5642229 w 6801491"/>
              <a:gd name="connsiteY54" fmla="*/ 1439228 h 1453082"/>
              <a:gd name="connsiteX55" fmla="*/ 5697647 w 6801491"/>
              <a:gd name="connsiteY55" fmla="*/ 1425373 h 1453082"/>
              <a:gd name="connsiteX56" fmla="*/ 5822338 w 6801491"/>
              <a:gd name="connsiteY56" fmla="*/ 1397664 h 1453082"/>
              <a:gd name="connsiteX57" fmla="*/ 5863901 w 6801491"/>
              <a:gd name="connsiteY57" fmla="*/ 1383809 h 1453082"/>
              <a:gd name="connsiteX58" fmla="*/ 5947029 w 6801491"/>
              <a:gd name="connsiteY58" fmla="*/ 1328391 h 1453082"/>
              <a:gd name="connsiteX59" fmla="*/ 5974738 w 6801491"/>
              <a:gd name="connsiteY59" fmla="*/ 1286828 h 1453082"/>
              <a:gd name="connsiteX60" fmla="*/ 6002447 w 6801491"/>
              <a:gd name="connsiteY60" fmla="*/ 1259118 h 1453082"/>
              <a:gd name="connsiteX61" fmla="*/ 6057865 w 6801491"/>
              <a:gd name="connsiteY61" fmla="*/ 1194097 h 1453082"/>
              <a:gd name="connsiteX62" fmla="*/ 6122337 w 6801491"/>
              <a:gd name="connsiteY62" fmla="*/ 1133878 h 1453082"/>
              <a:gd name="connsiteX63" fmla="*/ 6154847 w 6801491"/>
              <a:gd name="connsiteY63" fmla="*/ 1079009 h 1453082"/>
              <a:gd name="connsiteX64" fmla="*/ 6210265 w 6801491"/>
              <a:gd name="connsiteY64" fmla="*/ 995882 h 1453082"/>
              <a:gd name="connsiteX65" fmla="*/ 6261157 w 6801491"/>
              <a:gd name="connsiteY65" fmla="*/ 907405 h 1453082"/>
              <a:gd name="connsiteX66" fmla="*/ 6298193 w 6801491"/>
              <a:gd name="connsiteY66" fmla="*/ 816322 h 1453082"/>
              <a:gd name="connsiteX67" fmla="*/ 6348810 w 6801491"/>
              <a:gd name="connsiteY67" fmla="*/ 718791 h 1453082"/>
              <a:gd name="connsiteX68" fmla="*/ 6376519 w 6801491"/>
              <a:gd name="connsiteY68" fmla="*/ 677228 h 1453082"/>
              <a:gd name="connsiteX69" fmla="*/ 6390374 w 6801491"/>
              <a:gd name="connsiteY69" fmla="*/ 635664 h 1453082"/>
              <a:gd name="connsiteX70" fmla="*/ 6418083 w 6801491"/>
              <a:gd name="connsiteY70" fmla="*/ 594100 h 1453082"/>
              <a:gd name="connsiteX71" fmla="*/ 6431938 w 6801491"/>
              <a:gd name="connsiteY71" fmla="*/ 552537 h 1453082"/>
              <a:gd name="connsiteX72" fmla="*/ 6464447 w 6801491"/>
              <a:gd name="connsiteY72" fmla="*/ 502194 h 1453082"/>
              <a:gd name="connsiteX73" fmla="*/ 6505463 w 6801491"/>
              <a:gd name="connsiteY73" fmla="*/ 442523 h 1453082"/>
              <a:gd name="connsiteX74" fmla="*/ 6556629 w 6801491"/>
              <a:gd name="connsiteY74" fmla="*/ 400137 h 1453082"/>
              <a:gd name="connsiteX75" fmla="*/ 6607246 w 6801491"/>
              <a:gd name="connsiteY75" fmla="*/ 350068 h 1453082"/>
              <a:gd name="connsiteX76" fmla="*/ 6662663 w 6801491"/>
              <a:gd name="connsiteY76" fmla="*/ 249383 h 1453082"/>
              <a:gd name="connsiteX77" fmla="*/ 6694626 w 6801491"/>
              <a:gd name="connsiteY77" fmla="*/ 207819 h 1453082"/>
              <a:gd name="connsiteX78" fmla="*/ 6736190 w 6801491"/>
              <a:gd name="connsiteY78" fmla="*/ 162003 h 1453082"/>
              <a:gd name="connsiteX79" fmla="*/ 6800662 w 6801491"/>
              <a:gd name="connsiteY79" fmla="*/ 119548 h 1453082"/>
              <a:gd name="connsiteX80" fmla="*/ 6773226 w 6801491"/>
              <a:gd name="connsiteY80"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05610 w 6801491"/>
              <a:gd name="connsiteY30" fmla="*/ 164609 h 1453082"/>
              <a:gd name="connsiteX31" fmla="*/ 3647174 w 6801491"/>
              <a:gd name="connsiteY31" fmla="*/ 192318 h 1453082"/>
              <a:gd name="connsiteX32" fmla="*/ 3744429 w 6801491"/>
              <a:gd name="connsiteY32" fmla="*/ 252537 h 1453082"/>
              <a:gd name="connsiteX33" fmla="*/ 3799574 w 6801491"/>
              <a:gd name="connsiteY33" fmla="*/ 303155 h 1453082"/>
              <a:gd name="connsiteX34" fmla="*/ 3882152 w 6801491"/>
              <a:gd name="connsiteY34" fmla="*/ 390534 h 1453082"/>
              <a:gd name="connsiteX35" fmla="*/ 4021247 w 6801491"/>
              <a:gd name="connsiteY35" fmla="*/ 552537 h 1453082"/>
              <a:gd name="connsiteX36" fmla="*/ 4054031 w 6801491"/>
              <a:gd name="connsiteY36" fmla="*/ 584773 h 1453082"/>
              <a:gd name="connsiteX37" fmla="*/ 4090519 w 6801491"/>
              <a:gd name="connsiteY37" fmla="*/ 621809 h 1453082"/>
              <a:gd name="connsiteX38" fmla="*/ 4201356 w 6801491"/>
              <a:gd name="connsiteY38" fmla="*/ 713715 h 1453082"/>
              <a:gd name="connsiteX39" fmla="*/ 4252522 w 6801491"/>
              <a:gd name="connsiteY39" fmla="*/ 769408 h 1453082"/>
              <a:gd name="connsiteX40" fmla="*/ 4307391 w 6801491"/>
              <a:gd name="connsiteY40" fmla="*/ 824551 h 1453082"/>
              <a:gd name="connsiteX41" fmla="*/ 4344977 w 6801491"/>
              <a:gd name="connsiteY41" fmla="*/ 875718 h 1453082"/>
              <a:gd name="connsiteX42" fmla="*/ 4381738 w 6801491"/>
              <a:gd name="connsiteY42" fmla="*/ 930862 h 1453082"/>
              <a:gd name="connsiteX43" fmla="*/ 4423029 w 6801491"/>
              <a:gd name="connsiteY43" fmla="*/ 972151 h 1453082"/>
              <a:gd name="connsiteX44" fmla="*/ 4478447 w 6801491"/>
              <a:gd name="connsiteY44" fmla="*/ 1041698 h 1453082"/>
              <a:gd name="connsiteX45" fmla="*/ 4561574 w 6801491"/>
              <a:gd name="connsiteY45" fmla="*/ 1148282 h 1453082"/>
              <a:gd name="connsiteX46" fmla="*/ 4626868 w 6801491"/>
              <a:gd name="connsiteY46" fmla="*/ 1208226 h 1453082"/>
              <a:gd name="connsiteX47" fmla="*/ 4727829 w 6801491"/>
              <a:gd name="connsiteY47" fmla="*/ 1295606 h 1453082"/>
              <a:gd name="connsiteX48" fmla="*/ 4810956 w 6801491"/>
              <a:gd name="connsiteY48" fmla="*/ 1356100 h 1453082"/>
              <a:gd name="connsiteX49" fmla="*/ 4894358 w 6801491"/>
              <a:gd name="connsiteY49" fmla="*/ 1392863 h 1453082"/>
              <a:gd name="connsiteX50" fmla="*/ 4949501 w 6801491"/>
              <a:gd name="connsiteY50" fmla="*/ 1411518 h 1453082"/>
              <a:gd name="connsiteX51" fmla="*/ 4991065 w 6801491"/>
              <a:gd name="connsiteY51" fmla="*/ 1425373 h 1453082"/>
              <a:gd name="connsiteX52" fmla="*/ 5115756 w 6801491"/>
              <a:gd name="connsiteY52" fmla="*/ 1453082 h 1453082"/>
              <a:gd name="connsiteX53" fmla="*/ 5642229 w 6801491"/>
              <a:gd name="connsiteY53" fmla="*/ 1439228 h 1453082"/>
              <a:gd name="connsiteX54" fmla="*/ 5697647 w 6801491"/>
              <a:gd name="connsiteY54" fmla="*/ 1425373 h 1453082"/>
              <a:gd name="connsiteX55" fmla="*/ 5822338 w 6801491"/>
              <a:gd name="connsiteY55" fmla="*/ 1397664 h 1453082"/>
              <a:gd name="connsiteX56" fmla="*/ 5863901 w 6801491"/>
              <a:gd name="connsiteY56" fmla="*/ 1383809 h 1453082"/>
              <a:gd name="connsiteX57" fmla="*/ 5947029 w 6801491"/>
              <a:gd name="connsiteY57" fmla="*/ 1328391 h 1453082"/>
              <a:gd name="connsiteX58" fmla="*/ 5974738 w 6801491"/>
              <a:gd name="connsiteY58" fmla="*/ 1286828 h 1453082"/>
              <a:gd name="connsiteX59" fmla="*/ 6002447 w 6801491"/>
              <a:gd name="connsiteY59" fmla="*/ 1259118 h 1453082"/>
              <a:gd name="connsiteX60" fmla="*/ 6057865 w 6801491"/>
              <a:gd name="connsiteY60" fmla="*/ 1194097 h 1453082"/>
              <a:gd name="connsiteX61" fmla="*/ 6122337 w 6801491"/>
              <a:gd name="connsiteY61" fmla="*/ 1133878 h 1453082"/>
              <a:gd name="connsiteX62" fmla="*/ 6154847 w 6801491"/>
              <a:gd name="connsiteY62" fmla="*/ 1079009 h 1453082"/>
              <a:gd name="connsiteX63" fmla="*/ 6210265 w 6801491"/>
              <a:gd name="connsiteY63" fmla="*/ 995882 h 1453082"/>
              <a:gd name="connsiteX64" fmla="*/ 6261157 w 6801491"/>
              <a:gd name="connsiteY64" fmla="*/ 907405 h 1453082"/>
              <a:gd name="connsiteX65" fmla="*/ 6298193 w 6801491"/>
              <a:gd name="connsiteY65" fmla="*/ 816322 h 1453082"/>
              <a:gd name="connsiteX66" fmla="*/ 6348810 w 6801491"/>
              <a:gd name="connsiteY66" fmla="*/ 718791 h 1453082"/>
              <a:gd name="connsiteX67" fmla="*/ 6376519 w 6801491"/>
              <a:gd name="connsiteY67" fmla="*/ 677228 h 1453082"/>
              <a:gd name="connsiteX68" fmla="*/ 6390374 w 6801491"/>
              <a:gd name="connsiteY68" fmla="*/ 635664 h 1453082"/>
              <a:gd name="connsiteX69" fmla="*/ 6418083 w 6801491"/>
              <a:gd name="connsiteY69" fmla="*/ 594100 h 1453082"/>
              <a:gd name="connsiteX70" fmla="*/ 6431938 w 6801491"/>
              <a:gd name="connsiteY70" fmla="*/ 552537 h 1453082"/>
              <a:gd name="connsiteX71" fmla="*/ 6464447 w 6801491"/>
              <a:gd name="connsiteY71" fmla="*/ 502194 h 1453082"/>
              <a:gd name="connsiteX72" fmla="*/ 6505463 w 6801491"/>
              <a:gd name="connsiteY72" fmla="*/ 442523 h 1453082"/>
              <a:gd name="connsiteX73" fmla="*/ 6556629 w 6801491"/>
              <a:gd name="connsiteY73" fmla="*/ 400137 h 1453082"/>
              <a:gd name="connsiteX74" fmla="*/ 6607246 w 6801491"/>
              <a:gd name="connsiteY74" fmla="*/ 350068 h 1453082"/>
              <a:gd name="connsiteX75" fmla="*/ 6662663 w 6801491"/>
              <a:gd name="connsiteY75" fmla="*/ 249383 h 1453082"/>
              <a:gd name="connsiteX76" fmla="*/ 6694626 w 6801491"/>
              <a:gd name="connsiteY76" fmla="*/ 207819 h 1453082"/>
              <a:gd name="connsiteX77" fmla="*/ 6736190 w 6801491"/>
              <a:gd name="connsiteY77" fmla="*/ 162003 h 1453082"/>
              <a:gd name="connsiteX78" fmla="*/ 6800662 w 6801491"/>
              <a:gd name="connsiteY78" fmla="*/ 119548 h 1453082"/>
              <a:gd name="connsiteX79" fmla="*/ 6773226 w 6801491"/>
              <a:gd name="connsiteY79"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05610 w 6801491"/>
              <a:gd name="connsiteY30" fmla="*/ 164609 h 1453082"/>
              <a:gd name="connsiteX31" fmla="*/ 3647174 w 6801491"/>
              <a:gd name="connsiteY31" fmla="*/ 192318 h 1453082"/>
              <a:gd name="connsiteX32" fmla="*/ 3744429 w 6801491"/>
              <a:gd name="connsiteY32" fmla="*/ 252537 h 1453082"/>
              <a:gd name="connsiteX33" fmla="*/ 3799574 w 6801491"/>
              <a:gd name="connsiteY33" fmla="*/ 303155 h 1453082"/>
              <a:gd name="connsiteX34" fmla="*/ 3882152 w 6801491"/>
              <a:gd name="connsiteY34" fmla="*/ 390534 h 1453082"/>
              <a:gd name="connsiteX35" fmla="*/ 4021247 w 6801491"/>
              <a:gd name="connsiteY35" fmla="*/ 552537 h 1453082"/>
              <a:gd name="connsiteX36" fmla="*/ 4054031 w 6801491"/>
              <a:gd name="connsiteY36" fmla="*/ 584773 h 1453082"/>
              <a:gd name="connsiteX37" fmla="*/ 4090519 w 6801491"/>
              <a:gd name="connsiteY37" fmla="*/ 621809 h 1453082"/>
              <a:gd name="connsiteX38" fmla="*/ 4201356 w 6801491"/>
              <a:gd name="connsiteY38" fmla="*/ 713715 h 1453082"/>
              <a:gd name="connsiteX39" fmla="*/ 4252522 w 6801491"/>
              <a:gd name="connsiteY39" fmla="*/ 769408 h 1453082"/>
              <a:gd name="connsiteX40" fmla="*/ 4344977 w 6801491"/>
              <a:gd name="connsiteY40" fmla="*/ 875718 h 1453082"/>
              <a:gd name="connsiteX41" fmla="*/ 4381738 w 6801491"/>
              <a:gd name="connsiteY41" fmla="*/ 930862 h 1453082"/>
              <a:gd name="connsiteX42" fmla="*/ 4423029 w 6801491"/>
              <a:gd name="connsiteY42" fmla="*/ 972151 h 1453082"/>
              <a:gd name="connsiteX43" fmla="*/ 4478447 w 6801491"/>
              <a:gd name="connsiteY43" fmla="*/ 1041698 h 1453082"/>
              <a:gd name="connsiteX44" fmla="*/ 4561574 w 6801491"/>
              <a:gd name="connsiteY44" fmla="*/ 1148282 h 1453082"/>
              <a:gd name="connsiteX45" fmla="*/ 4626868 w 6801491"/>
              <a:gd name="connsiteY45" fmla="*/ 1208226 h 1453082"/>
              <a:gd name="connsiteX46" fmla="*/ 4727829 w 6801491"/>
              <a:gd name="connsiteY46" fmla="*/ 1295606 h 1453082"/>
              <a:gd name="connsiteX47" fmla="*/ 4810956 w 6801491"/>
              <a:gd name="connsiteY47" fmla="*/ 1356100 h 1453082"/>
              <a:gd name="connsiteX48" fmla="*/ 4894358 w 6801491"/>
              <a:gd name="connsiteY48" fmla="*/ 1392863 h 1453082"/>
              <a:gd name="connsiteX49" fmla="*/ 4949501 w 6801491"/>
              <a:gd name="connsiteY49" fmla="*/ 1411518 h 1453082"/>
              <a:gd name="connsiteX50" fmla="*/ 4991065 w 6801491"/>
              <a:gd name="connsiteY50" fmla="*/ 1425373 h 1453082"/>
              <a:gd name="connsiteX51" fmla="*/ 5115756 w 6801491"/>
              <a:gd name="connsiteY51" fmla="*/ 1453082 h 1453082"/>
              <a:gd name="connsiteX52" fmla="*/ 5642229 w 6801491"/>
              <a:gd name="connsiteY52" fmla="*/ 1439228 h 1453082"/>
              <a:gd name="connsiteX53" fmla="*/ 5697647 w 6801491"/>
              <a:gd name="connsiteY53" fmla="*/ 1425373 h 1453082"/>
              <a:gd name="connsiteX54" fmla="*/ 5822338 w 6801491"/>
              <a:gd name="connsiteY54" fmla="*/ 1397664 h 1453082"/>
              <a:gd name="connsiteX55" fmla="*/ 5863901 w 6801491"/>
              <a:gd name="connsiteY55" fmla="*/ 1383809 h 1453082"/>
              <a:gd name="connsiteX56" fmla="*/ 5947029 w 6801491"/>
              <a:gd name="connsiteY56" fmla="*/ 1328391 h 1453082"/>
              <a:gd name="connsiteX57" fmla="*/ 5974738 w 6801491"/>
              <a:gd name="connsiteY57" fmla="*/ 1286828 h 1453082"/>
              <a:gd name="connsiteX58" fmla="*/ 6002447 w 6801491"/>
              <a:gd name="connsiteY58" fmla="*/ 1259118 h 1453082"/>
              <a:gd name="connsiteX59" fmla="*/ 6057865 w 6801491"/>
              <a:gd name="connsiteY59" fmla="*/ 1194097 h 1453082"/>
              <a:gd name="connsiteX60" fmla="*/ 6122337 w 6801491"/>
              <a:gd name="connsiteY60" fmla="*/ 1133878 h 1453082"/>
              <a:gd name="connsiteX61" fmla="*/ 6154847 w 6801491"/>
              <a:gd name="connsiteY61" fmla="*/ 1079009 h 1453082"/>
              <a:gd name="connsiteX62" fmla="*/ 6210265 w 6801491"/>
              <a:gd name="connsiteY62" fmla="*/ 995882 h 1453082"/>
              <a:gd name="connsiteX63" fmla="*/ 6261157 w 6801491"/>
              <a:gd name="connsiteY63" fmla="*/ 907405 h 1453082"/>
              <a:gd name="connsiteX64" fmla="*/ 6298193 w 6801491"/>
              <a:gd name="connsiteY64" fmla="*/ 816322 h 1453082"/>
              <a:gd name="connsiteX65" fmla="*/ 6348810 w 6801491"/>
              <a:gd name="connsiteY65" fmla="*/ 718791 h 1453082"/>
              <a:gd name="connsiteX66" fmla="*/ 6376519 w 6801491"/>
              <a:gd name="connsiteY66" fmla="*/ 677228 h 1453082"/>
              <a:gd name="connsiteX67" fmla="*/ 6390374 w 6801491"/>
              <a:gd name="connsiteY67" fmla="*/ 635664 h 1453082"/>
              <a:gd name="connsiteX68" fmla="*/ 6418083 w 6801491"/>
              <a:gd name="connsiteY68" fmla="*/ 594100 h 1453082"/>
              <a:gd name="connsiteX69" fmla="*/ 6431938 w 6801491"/>
              <a:gd name="connsiteY69" fmla="*/ 552537 h 1453082"/>
              <a:gd name="connsiteX70" fmla="*/ 6464447 w 6801491"/>
              <a:gd name="connsiteY70" fmla="*/ 502194 h 1453082"/>
              <a:gd name="connsiteX71" fmla="*/ 6505463 w 6801491"/>
              <a:gd name="connsiteY71" fmla="*/ 442523 h 1453082"/>
              <a:gd name="connsiteX72" fmla="*/ 6556629 w 6801491"/>
              <a:gd name="connsiteY72" fmla="*/ 400137 h 1453082"/>
              <a:gd name="connsiteX73" fmla="*/ 6607246 w 6801491"/>
              <a:gd name="connsiteY73" fmla="*/ 350068 h 1453082"/>
              <a:gd name="connsiteX74" fmla="*/ 6662663 w 6801491"/>
              <a:gd name="connsiteY74" fmla="*/ 249383 h 1453082"/>
              <a:gd name="connsiteX75" fmla="*/ 6694626 w 6801491"/>
              <a:gd name="connsiteY75" fmla="*/ 207819 h 1453082"/>
              <a:gd name="connsiteX76" fmla="*/ 6736190 w 6801491"/>
              <a:gd name="connsiteY76" fmla="*/ 162003 h 1453082"/>
              <a:gd name="connsiteX77" fmla="*/ 6800662 w 6801491"/>
              <a:gd name="connsiteY77" fmla="*/ 119548 h 1453082"/>
              <a:gd name="connsiteX78" fmla="*/ 6773226 w 6801491"/>
              <a:gd name="connsiteY78"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05610 w 6801491"/>
              <a:gd name="connsiteY30" fmla="*/ 164609 h 1453082"/>
              <a:gd name="connsiteX31" fmla="*/ 3647174 w 6801491"/>
              <a:gd name="connsiteY31" fmla="*/ 192318 h 1453082"/>
              <a:gd name="connsiteX32" fmla="*/ 3744429 w 6801491"/>
              <a:gd name="connsiteY32" fmla="*/ 252537 h 1453082"/>
              <a:gd name="connsiteX33" fmla="*/ 3799574 w 6801491"/>
              <a:gd name="connsiteY33" fmla="*/ 303155 h 1453082"/>
              <a:gd name="connsiteX34" fmla="*/ 3882152 w 6801491"/>
              <a:gd name="connsiteY34" fmla="*/ 390534 h 1453082"/>
              <a:gd name="connsiteX35" fmla="*/ 4021247 w 6801491"/>
              <a:gd name="connsiteY35" fmla="*/ 552537 h 1453082"/>
              <a:gd name="connsiteX36" fmla="*/ 4054031 w 6801491"/>
              <a:gd name="connsiteY36" fmla="*/ 584773 h 1453082"/>
              <a:gd name="connsiteX37" fmla="*/ 4090519 w 6801491"/>
              <a:gd name="connsiteY37" fmla="*/ 621809 h 1453082"/>
              <a:gd name="connsiteX38" fmla="*/ 4201356 w 6801491"/>
              <a:gd name="connsiteY38" fmla="*/ 713715 h 1453082"/>
              <a:gd name="connsiteX39" fmla="*/ 4344977 w 6801491"/>
              <a:gd name="connsiteY39" fmla="*/ 875718 h 1453082"/>
              <a:gd name="connsiteX40" fmla="*/ 4381738 w 6801491"/>
              <a:gd name="connsiteY40" fmla="*/ 930862 h 1453082"/>
              <a:gd name="connsiteX41" fmla="*/ 4423029 w 6801491"/>
              <a:gd name="connsiteY41" fmla="*/ 972151 h 1453082"/>
              <a:gd name="connsiteX42" fmla="*/ 4478447 w 6801491"/>
              <a:gd name="connsiteY42" fmla="*/ 1041698 h 1453082"/>
              <a:gd name="connsiteX43" fmla="*/ 4561574 w 6801491"/>
              <a:gd name="connsiteY43" fmla="*/ 1148282 h 1453082"/>
              <a:gd name="connsiteX44" fmla="*/ 4626868 w 6801491"/>
              <a:gd name="connsiteY44" fmla="*/ 1208226 h 1453082"/>
              <a:gd name="connsiteX45" fmla="*/ 4727829 w 6801491"/>
              <a:gd name="connsiteY45" fmla="*/ 1295606 h 1453082"/>
              <a:gd name="connsiteX46" fmla="*/ 4810956 w 6801491"/>
              <a:gd name="connsiteY46" fmla="*/ 1356100 h 1453082"/>
              <a:gd name="connsiteX47" fmla="*/ 4894358 w 6801491"/>
              <a:gd name="connsiteY47" fmla="*/ 1392863 h 1453082"/>
              <a:gd name="connsiteX48" fmla="*/ 4949501 w 6801491"/>
              <a:gd name="connsiteY48" fmla="*/ 1411518 h 1453082"/>
              <a:gd name="connsiteX49" fmla="*/ 4991065 w 6801491"/>
              <a:gd name="connsiteY49" fmla="*/ 1425373 h 1453082"/>
              <a:gd name="connsiteX50" fmla="*/ 5115756 w 6801491"/>
              <a:gd name="connsiteY50" fmla="*/ 1453082 h 1453082"/>
              <a:gd name="connsiteX51" fmla="*/ 5642229 w 6801491"/>
              <a:gd name="connsiteY51" fmla="*/ 1439228 h 1453082"/>
              <a:gd name="connsiteX52" fmla="*/ 5697647 w 6801491"/>
              <a:gd name="connsiteY52" fmla="*/ 1425373 h 1453082"/>
              <a:gd name="connsiteX53" fmla="*/ 5822338 w 6801491"/>
              <a:gd name="connsiteY53" fmla="*/ 1397664 h 1453082"/>
              <a:gd name="connsiteX54" fmla="*/ 5863901 w 6801491"/>
              <a:gd name="connsiteY54" fmla="*/ 1383809 h 1453082"/>
              <a:gd name="connsiteX55" fmla="*/ 5947029 w 6801491"/>
              <a:gd name="connsiteY55" fmla="*/ 1328391 h 1453082"/>
              <a:gd name="connsiteX56" fmla="*/ 5974738 w 6801491"/>
              <a:gd name="connsiteY56" fmla="*/ 1286828 h 1453082"/>
              <a:gd name="connsiteX57" fmla="*/ 6002447 w 6801491"/>
              <a:gd name="connsiteY57" fmla="*/ 1259118 h 1453082"/>
              <a:gd name="connsiteX58" fmla="*/ 6057865 w 6801491"/>
              <a:gd name="connsiteY58" fmla="*/ 1194097 h 1453082"/>
              <a:gd name="connsiteX59" fmla="*/ 6122337 w 6801491"/>
              <a:gd name="connsiteY59" fmla="*/ 1133878 h 1453082"/>
              <a:gd name="connsiteX60" fmla="*/ 6154847 w 6801491"/>
              <a:gd name="connsiteY60" fmla="*/ 1079009 h 1453082"/>
              <a:gd name="connsiteX61" fmla="*/ 6210265 w 6801491"/>
              <a:gd name="connsiteY61" fmla="*/ 995882 h 1453082"/>
              <a:gd name="connsiteX62" fmla="*/ 6261157 w 6801491"/>
              <a:gd name="connsiteY62" fmla="*/ 907405 h 1453082"/>
              <a:gd name="connsiteX63" fmla="*/ 6298193 w 6801491"/>
              <a:gd name="connsiteY63" fmla="*/ 816322 h 1453082"/>
              <a:gd name="connsiteX64" fmla="*/ 6348810 w 6801491"/>
              <a:gd name="connsiteY64" fmla="*/ 718791 h 1453082"/>
              <a:gd name="connsiteX65" fmla="*/ 6376519 w 6801491"/>
              <a:gd name="connsiteY65" fmla="*/ 677228 h 1453082"/>
              <a:gd name="connsiteX66" fmla="*/ 6390374 w 6801491"/>
              <a:gd name="connsiteY66" fmla="*/ 635664 h 1453082"/>
              <a:gd name="connsiteX67" fmla="*/ 6418083 w 6801491"/>
              <a:gd name="connsiteY67" fmla="*/ 594100 h 1453082"/>
              <a:gd name="connsiteX68" fmla="*/ 6431938 w 6801491"/>
              <a:gd name="connsiteY68" fmla="*/ 552537 h 1453082"/>
              <a:gd name="connsiteX69" fmla="*/ 6464447 w 6801491"/>
              <a:gd name="connsiteY69" fmla="*/ 502194 h 1453082"/>
              <a:gd name="connsiteX70" fmla="*/ 6505463 w 6801491"/>
              <a:gd name="connsiteY70" fmla="*/ 442523 h 1453082"/>
              <a:gd name="connsiteX71" fmla="*/ 6556629 w 6801491"/>
              <a:gd name="connsiteY71" fmla="*/ 400137 h 1453082"/>
              <a:gd name="connsiteX72" fmla="*/ 6607246 w 6801491"/>
              <a:gd name="connsiteY72" fmla="*/ 350068 h 1453082"/>
              <a:gd name="connsiteX73" fmla="*/ 6662663 w 6801491"/>
              <a:gd name="connsiteY73" fmla="*/ 249383 h 1453082"/>
              <a:gd name="connsiteX74" fmla="*/ 6694626 w 6801491"/>
              <a:gd name="connsiteY74" fmla="*/ 207819 h 1453082"/>
              <a:gd name="connsiteX75" fmla="*/ 6736190 w 6801491"/>
              <a:gd name="connsiteY75" fmla="*/ 162003 h 1453082"/>
              <a:gd name="connsiteX76" fmla="*/ 6800662 w 6801491"/>
              <a:gd name="connsiteY76" fmla="*/ 119548 h 1453082"/>
              <a:gd name="connsiteX77" fmla="*/ 6773226 w 6801491"/>
              <a:gd name="connsiteY77"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05610 w 6801491"/>
              <a:gd name="connsiteY30" fmla="*/ 164609 h 1453082"/>
              <a:gd name="connsiteX31" fmla="*/ 3647174 w 6801491"/>
              <a:gd name="connsiteY31" fmla="*/ 192318 h 1453082"/>
              <a:gd name="connsiteX32" fmla="*/ 3744429 w 6801491"/>
              <a:gd name="connsiteY32" fmla="*/ 252537 h 1453082"/>
              <a:gd name="connsiteX33" fmla="*/ 3799574 w 6801491"/>
              <a:gd name="connsiteY33" fmla="*/ 303155 h 1453082"/>
              <a:gd name="connsiteX34" fmla="*/ 3882152 w 6801491"/>
              <a:gd name="connsiteY34" fmla="*/ 390534 h 1453082"/>
              <a:gd name="connsiteX35" fmla="*/ 4021247 w 6801491"/>
              <a:gd name="connsiteY35" fmla="*/ 552537 h 1453082"/>
              <a:gd name="connsiteX36" fmla="*/ 4090519 w 6801491"/>
              <a:gd name="connsiteY36" fmla="*/ 621809 h 1453082"/>
              <a:gd name="connsiteX37" fmla="*/ 4201356 w 6801491"/>
              <a:gd name="connsiteY37" fmla="*/ 713715 h 1453082"/>
              <a:gd name="connsiteX38" fmla="*/ 4344977 w 6801491"/>
              <a:gd name="connsiteY38" fmla="*/ 875718 h 1453082"/>
              <a:gd name="connsiteX39" fmla="*/ 4381738 w 6801491"/>
              <a:gd name="connsiteY39" fmla="*/ 930862 h 1453082"/>
              <a:gd name="connsiteX40" fmla="*/ 4423029 w 6801491"/>
              <a:gd name="connsiteY40" fmla="*/ 972151 h 1453082"/>
              <a:gd name="connsiteX41" fmla="*/ 4478447 w 6801491"/>
              <a:gd name="connsiteY41" fmla="*/ 1041698 h 1453082"/>
              <a:gd name="connsiteX42" fmla="*/ 4561574 w 6801491"/>
              <a:gd name="connsiteY42" fmla="*/ 1148282 h 1453082"/>
              <a:gd name="connsiteX43" fmla="*/ 4626868 w 6801491"/>
              <a:gd name="connsiteY43" fmla="*/ 1208226 h 1453082"/>
              <a:gd name="connsiteX44" fmla="*/ 4727829 w 6801491"/>
              <a:gd name="connsiteY44" fmla="*/ 1295606 h 1453082"/>
              <a:gd name="connsiteX45" fmla="*/ 4810956 w 6801491"/>
              <a:gd name="connsiteY45" fmla="*/ 1356100 h 1453082"/>
              <a:gd name="connsiteX46" fmla="*/ 4894358 w 6801491"/>
              <a:gd name="connsiteY46" fmla="*/ 1392863 h 1453082"/>
              <a:gd name="connsiteX47" fmla="*/ 4949501 w 6801491"/>
              <a:gd name="connsiteY47" fmla="*/ 1411518 h 1453082"/>
              <a:gd name="connsiteX48" fmla="*/ 4991065 w 6801491"/>
              <a:gd name="connsiteY48" fmla="*/ 1425373 h 1453082"/>
              <a:gd name="connsiteX49" fmla="*/ 5115756 w 6801491"/>
              <a:gd name="connsiteY49" fmla="*/ 1453082 h 1453082"/>
              <a:gd name="connsiteX50" fmla="*/ 5642229 w 6801491"/>
              <a:gd name="connsiteY50" fmla="*/ 1439228 h 1453082"/>
              <a:gd name="connsiteX51" fmla="*/ 5697647 w 6801491"/>
              <a:gd name="connsiteY51" fmla="*/ 1425373 h 1453082"/>
              <a:gd name="connsiteX52" fmla="*/ 5822338 w 6801491"/>
              <a:gd name="connsiteY52" fmla="*/ 1397664 h 1453082"/>
              <a:gd name="connsiteX53" fmla="*/ 5863901 w 6801491"/>
              <a:gd name="connsiteY53" fmla="*/ 1383809 h 1453082"/>
              <a:gd name="connsiteX54" fmla="*/ 5947029 w 6801491"/>
              <a:gd name="connsiteY54" fmla="*/ 1328391 h 1453082"/>
              <a:gd name="connsiteX55" fmla="*/ 5974738 w 6801491"/>
              <a:gd name="connsiteY55" fmla="*/ 1286828 h 1453082"/>
              <a:gd name="connsiteX56" fmla="*/ 6002447 w 6801491"/>
              <a:gd name="connsiteY56" fmla="*/ 1259118 h 1453082"/>
              <a:gd name="connsiteX57" fmla="*/ 6057865 w 6801491"/>
              <a:gd name="connsiteY57" fmla="*/ 1194097 h 1453082"/>
              <a:gd name="connsiteX58" fmla="*/ 6122337 w 6801491"/>
              <a:gd name="connsiteY58" fmla="*/ 1133878 h 1453082"/>
              <a:gd name="connsiteX59" fmla="*/ 6154847 w 6801491"/>
              <a:gd name="connsiteY59" fmla="*/ 1079009 h 1453082"/>
              <a:gd name="connsiteX60" fmla="*/ 6210265 w 6801491"/>
              <a:gd name="connsiteY60" fmla="*/ 995882 h 1453082"/>
              <a:gd name="connsiteX61" fmla="*/ 6261157 w 6801491"/>
              <a:gd name="connsiteY61" fmla="*/ 907405 h 1453082"/>
              <a:gd name="connsiteX62" fmla="*/ 6298193 w 6801491"/>
              <a:gd name="connsiteY62" fmla="*/ 816322 h 1453082"/>
              <a:gd name="connsiteX63" fmla="*/ 6348810 w 6801491"/>
              <a:gd name="connsiteY63" fmla="*/ 718791 h 1453082"/>
              <a:gd name="connsiteX64" fmla="*/ 6376519 w 6801491"/>
              <a:gd name="connsiteY64" fmla="*/ 677228 h 1453082"/>
              <a:gd name="connsiteX65" fmla="*/ 6390374 w 6801491"/>
              <a:gd name="connsiteY65" fmla="*/ 635664 h 1453082"/>
              <a:gd name="connsiteX66" fmla="*/ 6418083 w 6801491"/>
              <a:gd name="connsiteY66" fmla="*/ 594100 h 1453082"/>
              <a:gd name="connsiteX67" fmla="*/ 6431938 w 6801491"/>
              <a:gd name="connsiteY67" fmla="*/ 552537 h 1453082"/>
              <a:gd name="connsiteX68" fmla="*/ 6464447 w 6801491"/>
              <a:gd name="connsiteY68" fmla="*/ 502194 h 1453082"/>
              <a:gd name="connsiteX69" fmla="*/ 6505463 w 6801491"/>
              <a:gd name="connsiteY69" fmla="*/ 442523 h 1453082"/>
              <a:gd name="connsiteX70" fmla="*/ 6556629 w 6801491"/>
              <a:gd name="connsiteY70" fmla="*/ 400137 h 1453082"/>
              <a:gd name="connsiteX71" fmla="*/ 6607246 w 6801491"/>
              <a:gd name="connsiteY71" fmla="*/ 350068 h 1453082"/>
              <a:gd name="connsiteX72" fmla="*/ 6662663 w 6801491"/>
              <a:gd name="connsiteY72" fmla="*/ 249383 h 1453082"/>
              <a:gd name="connsiteX73" fmla="*/ 6694626 w 6801491"/>
              <a:gd name="connsiteY73" fmla="*/ 207819 h 1453082"/>
              <a:gd name="connsiteX74" fmla="*/ 6736190 w 6801491"/>
              <a:gd name="connsiteY74" fmla="*/ 162003 h 1453082"/>
              <a:gd name="connsiteX75" fmla="*/ 6800662 w 6801491"/>
              <a:gd name="connsiteY75" fmla="*/ 119548 h 1453082"/>
              <a:gd name="connsiteX76" fmla="*/ 6773226 w 6801491"/>
              <a:gd name="connsiteY76"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05610 w 6801491"/>
              <a:gd name="connsiteY30" fmla="*/ 164609 h 1453082"/>
              <a:gd name="connsiteX31" fmla="*/ 3744429 w 6801491"/>
              <a:gd name="connsiteY31" fmla="*/ 252537 h 1453082"/>
              <a:gd name="connsiteX32" fmla="*/ 3799574 w 6801491"/>
              <a:gd name="connsiteY32" fmla="*/ 303155 h 1453082"/>
              <a:gd name="connsiteX33" fmla="*/ 3882152 w 6801491"/>
              <a:gd name="connsiteY33" fmla="*/ 390534 h 1453082"/>
              <a:gd name="connsiteX34" fmla="*/ 4021247 w 6801491"/>
              <a:gd name="connsiteY34" fmla="*/ 552537 h 1453082"/>
              <a:gd name="connsiteX35" fmla="*/ 4090519 w 6801491"/>
              <a:gd name="connsiteY35" fmla="*/ 621809 h 1453082"/>
              <a:gd name="connsiteX36" fmla="*/ 4201356 w 6801491"/>
              <a:gd name="connsiteY36" fmla="*/ 713715 h 1453082"/>
              <a:gd name="connsiteX37" fmla="*/ 4344977 w 6801491"/>
              <a:gd name="connsiteY37" fmla="*/ 875718 h 1453082"/>
              <a:gd name="connsiteX38" fmla="*/ 4381738 w 6801491"/>
              <a:gd name="connsiteY38" fmla="*/ 930862 h 1453082"/>
              <a:gd name="connsiteX39" fmla="*/ 4423029 w 6801491"/>
              <a:gd name="connsiteY39" fmla="*/ 972151 h 1453082"/>
              <a:gd name="connsiteX40" fmla="*/ 4478447 w 6801491"/>
              <a:gd name="connsiteY40" fmla="*/ 1041698 h 1453082"/>
              <a:gd name="connsiteX41" fmla="*/ 4561574 w 6801491"/>
              <a:gd name="connsiteY41" fmla="*/ 1148282 h 1453082"/>
              <a:gd name="connsiteX42" fmla="*/ 4626868 w 6801491"/>
              <a:gd name="connsiteY42" fmla="*/ 1208226 h 1453082"/>
              <a:gd name="connsiteX43" fmla="*/ 4727829 w 6801491"/>
              <a:gd name="connsiteY43" fmla="*/ 1295606 h 1453082"/>
              <a:gd name="connsiteX44" fmla="*/ 4810956 w 6801491"/>
              <a:gd name="connsiteY44" fmla="*/ 1356100 h 1453082"/>
              <a:gd name="connsiteX45" fmla="*/ 4894358 w 6801491"/>
              <a:gd name="connsiteY45" fmla="*/ 1392863 h 1453082"/>
              <a:gd name="connsiteX46" fmla="*/ 4949501 w 6801491"/>
              <a:gd name="connsiteY46" fmla="*/ 1411518 h 1453082"/>
              <a:gd name="connsiteX47" fmla="*/ 4991065 w 6801491"/>
              <a:gd name="connsiteY47" fmla="*/ 1425373 h 1453082"/>
              <a:gd name="connsiteX48" fmla="*/ 5115756 w 6801491"/>
              <a:gd name="connsiteY48" fmla="*/ 1453082 h 1453082"/>
              <a:gd name="connsiteX49" fmla="*/ 5642229 w 6801491"/>
              <a:gd name="connsiteY49" fmla="*/ 1439228 h 1453082"/>
              <a:gd name="connsiteX50" fmla="*/ 5697647 w 6801491"/>
              <a:gd name="connsiteY50" fmla="*/ 1425373 h 1453082"/>
              <a:gd name="connsiteX51" fmla="*/ 5822338 w 6801491"/>
              <a:gd name="connsiteY51" fmla="*/ 1397664 h 1453082"/>
              <a:gd name="connsiteX52" fmla="*/ 5863901 w 6801491"/>
              <a:gd name="connsiteY52" fmla="*/ 1383809 h 1453082"/>
              <a:gd name="connsiteX53" fmla="*/ 5947029 w 6801491"/>
              <a:gd name="connsiteY53" fmla="*/ 1328391 h 1453082"/>
              <a:gd name="connsiteX54" fmla="*/ 5974738 w 6801491"/>
              <a:gd name="connsiteY54" fmla="*/ 1286828 h 1453082"/>
              <a:gd name="connsiteX55" fmla="*/ 6002447 w 6801491"/>
              <a:gd name="connsiteY55" fmla="*/ 1259118 h 1453082"/>
              <a:gd name="connsiteX56" fmla="*/ 6057865 w 6801491"/>
              <a:gd name="connsiteY56" fmla="*/ 1194097 h 1453082"/>
              <a:gd name="connsiteX57" fmla="*/ 6122337 w 6801491"/>
              <a:gd name="connsiteY57" fmla="*/ 1133878 h 1453082"/>
              <a:gd name="connsiteX58" fmla="*/ 6154847 w 6801491"/>
              <a:gd name="connsiteY58" fmla="*/ 1079009 h 1453082"/>
              <a:gd name="connsiteX59" fmla="*/ 6210265 w 6801491"/>
              <a:gd name="connsiteY59" fmla="*/ 995882 h 1453082"/>
              <a:gd name="connsiteX60" fmla="*/ 6261157 w 6801491"/>
              <a:gd name="connsiteY60" fmla="*/ 907405 h 1453082"/>
              <a:gd name="connsiteX61" fmla="*/ 6298193 w 6801491"/>
              <a:gd name="connsiteY61" fmla="*/ 816322 h 1453082"/>
              <a:gd name="connsiteX62" fmla="*/ 6348810 w 6801491"/>
              <a:gd name="connsiteY62" fmla="*/ 718791 h 1453082"/>
              <a:gd name="connsiteX63" fmla="*/ 6376519 w 6801491"/>
              <a:gd name="connsiteY63" fmla="*/ 677228 h 1453082"/>
              <a:gd name="connsiteX64" fmla="*/ 6390374 w 6801491"/>
              <a:gd name="connsiteY64" fmla="*/ 635664 h 1453082"/>
              <a:gd name="connsiteX65" fmla="*/ 6418083 w 6801491"/>
              <a:gd name="connsiteY65" fmla="*/ 594100 h 1453082"/>
              <a:gd name="connsiteX66" fmla="*/ 6431938 w 6801491"/>
              <a:gd name="connsiteY66" fmla="*/ 552537 h 1453082"/>
              <a:gd name="connsiteX67" fmla="*/ 6464447 w 6801491"/>
              <a:gd name="connsiteY67" fmla="*/ 502194 h 1453082"/>
              <a:gd name="connsiteX68" fmla="*/ 6505463 w 6801491"/>
              <a:gd name="connsiteY68" fmla="*/ 442523 h 1453082"/>
              <a:gd name="connsiteX69" fmla="*/ 6556629 w 6801491"/>
              <a:gd name="connsiteY69" fmla="*/ 400137 h 1453082"/>
              <a:gd name="connsiteX70" fmla="*/ 6607246 w 6801491"/>
              <a:gd name="connsiteY70" fmla="*/ 350068 h 1453082"/>
              <a:gd name="connsiteX71" fmla="*/ 6662663 w 6801491"/>
              <a:gd name="connsiteY71" fmla="*/ 249383 h 1453082"/>
              <a:gd name="connsiteX72" fmla="*/ 6694626 w 6801491"/>
              <a:gd name="connsiteY72" fmla="*/ 207819 h 1453082"/>
              <a:gd name="connsiteX73" fmla="*/ 6736190 w 6801491"/>
              <a:gd name="connsiteY73" fmla="*/ 162003 h 1453082"/>
              <a:gd name="connsiteX74" fmla="*/ 6800662 w 6801491"/>
              <a:gd name="connsiteY74" fmla="*/ 119548 h 1453082"/>
              <a:gd name="connsiteX75" fmla="*/ 6773226 w 6801491"/>
              <a:gd name="connsiteY75"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44429 w 6801491"/>
              <a:gd name="connsiteY31" fmla="*/ 252537 h 1453082"/>
              <a:gd name="connsiteX32" fmla="*/ 3799574 w 6801491"/>
              <a:gd name="connsiteY32" fmla="*/ 303155 h 1453082"/>
              <a:gd name="connsiteX33" fmla="*/ 3882152 w 6801491"/>
              <a:gd name="connsiteY33" fmla="*/ 390534 h 1453082"/>
              <a:gd name="connsiteX34" fmla="*/ 4021247 w 6801491"/>
              <a:gd name="connsiteY34" fmla="*/ 552537 h 1453082"/>
              <a:gd name="connsiteX35" fmla="*/ 4090519 w 6801491"/>
              <a:gd name="connsiteY35" fmla="*/ 621809 h 1453082"/>
              <a:gd name="connsiteX36" fmla="*/ 4201356 w 6801491"/>
              <a:gd name="connsiteY36" fmla="*/ 713715 h 1453082"/>
              <a:gd name="connsiteX37" fmla="*/ 4344977 w 6801491"/>
              <a:gd name="connsiteY37" fmla="*/ 875718 h 1453082"/>
              <a:gd name="connsiteX38" fmla="*/ 4381738 w 6801491"/>
              <a:gd name="connsiteY38" fmla="*/ 930862 h 1453082"/>
              <a:gd name="connsiteX39" fmla="*/ 4423029 w 6801491"/>
              <a:gd name="connsiteY39" fmla="*/ 972151 h 1453082"/>
              <a:gd name="connsiteX40" fmla="*/ 4478447 w 6801491"/>
              <a:gd name="connsiteY40" fmla="*/ 1041698 h 1453082"/>
              <a:gd name="connsiteX41" fmla="*/ 4561574 w 6801491"/>
              <a:gd name="connsiteY41" fmla="*/ 1148282 h 1453082"/>
              <a:gd name="connsiteX42" fmla="*/ 4626868 w 6801491"/>
              <a:gd name="connsiteY42" fmla="*/ 1208226 h 1453082"/>
              <a:gd name="connsiteX43" fmla="*/ 4727829 w 6801491"/>
              <a:gd name="connsiteY43" fmla="*/ 1295606 h 1453082"/>
              <a:gd name="connsiteX44" fmla="*/ 4810956 w 6801491"/>
              <a:gd name="connsiteY44" fmla="*/ 1356100 h 1453082"/>
              <a:gd name="connsiteX45" fmla="*/ 4894358 w 6801491"/>
              <a:gd name="connsiteY45" fmla="*/ 1392863 h 1453082"/>
              <a:gd name="connsiteX46" fmla="*/ 4949501 w 6801491"/>
              <a:gd name="connsiteY46" fmla="*/ 1411518 h 1453082"/>
              <a:gd name="connsiteX47" fmla="*/ 4991065 w 6801491"/>
              <a:gd name="connsiteY47" fmla="*/ 1425373 h 1453082"/>
              <a:gd name="connsiteX48" fmla="*/ 5115756 w 6801491"/>
              <a:gd name="connsiteY48" fmla="*/ 1453082 h 1453082"/>
              <a:gd name="connsiteX49" fmla="*/ 5642229 w 6801491"/>
              <a:gd name="connsiteY49" fmla="*/ 1439228 h 1453082"/>
              <a:gd name="connsiteX50" fmla="*/ 5697647 w 6801491"/>
              <a:gd name="connsiteY50" fmla="*/ 1425373 h 1453082"/>
              <a:gd name="connsiteX51" fmla="*/ 5822338 w 6801491"/>
              <a:gd name="connsiteY51" fmla="*/ 1397664 h 1453082"/>
              <a:gd name="connsiteX52" fmla="*/ 5863901 w 6801491"/>
              <a:gd name="connsiteY52" fmla="*/ 1383809 h 1453082"/>
              <a:gd name="connsiteX53" fmla="*/ 5947029 w 6801491"/>
              <a:gd name="connsiteY53" fmla="*/ 1328391 h 1453082"/>
              <a:gd name="connsiteX54" fmla="*/ 5974738 w 6801491"/>
              <a:gd name="connsiteY54" fmla="*/ 1286828 h 1453082"/>
              <a:gd name="connsiteX55" fmla="*/ 6002447 w 6801491"/>
              <a:gd name="connsiteY55" fmla="*/ 1259118 h 1453082"/>
              <a:gd name="connsiteX56" fmla="*/ 6057865 w 6801491"/>
              <a:gd name="connsiteY56" fmla="*/ 1194097 h 1453082"/>
              <a:gd name="connsiteX57" fmla="*/ 6122337 w 6801491"/>
              <a:gd name="connsiteY57" fmla="*/ 1133878 h 1453082"/>
              <a:gd name="connsiteX58" fmla="*/ 6154847 w 6801491"/>
              <a:gd name="connsiteY58" fmla="*/ 1079009 h 1453082"/>
              <a:gd name="connsiteX59" fmla="*/ 6210265 w 6801491"/>
              <a:gd name="connsiteY59" fmla="*/ 995882 h 1453082"/>
              <a:gd name="connsiteX60" fmla="*/ 6261157 w 6801491"/>
              <a:gd name="connsiteY60" fmla="*/ 907405 h 1453082"/>
              <a:gd name="connsiteX61" fmla="*/ 6298193 w 6801491"/>
              <a:gd name="connsiteY61" fmla="*/ 816322 h 1453082"/>
              <a:gd name="connsiteX62" fmla="*/ 6348810 w 6801491"/>
              <a:gd name="connsiteY62" fmla="*/ 718791 h 1453082"/>
              <a:gd name="connsiteX63" fmla="*/ 6376519 w 6801491"/>
              <a:gd name="connsiteY63" fmla="*/ 677228 h 1453082"/>
              <a:gd name="connsiteX64" fmla="*/ 6390374 w 6801491"/>
              <a:gd name="connsiteY64" fmla="*/ 635664 h 1453082"/>
              <a:gd name="connsiteX65" fmla="*/ 6418083 w 6801491"/>
              <a:gd name="connsiteY65" fmla="*/ 594100 h 1453082"/>
              <a:gd name="connsiteX66" fmla="*/ 6431938 w 6801491"/>
              <a:gd name="connsiteY66" fmla="*/ 552537 h 1453082"/>
              <a:gd name="connsiteX67" fmla="*/ 6464447 w 6801491"/>
              <a:gd name="connsiteY67" fmla="*/ 502194 h 1453082"/>
              <a:gd name="connsiteX68" fmla="*/ 6505463 w 6801491"/>
              <a:gd name="connsiteY68" fmla="*/ 442523 h 1453082"/>
              <a:gd name="connsiteX69" fmla="*/ 6556629 w 6801491"/>
              <a:gd name="connsiteY69" fmla="*/ 400137 h 1453082"/>
              <a:gd name="connsiteX70" fmla="*/ 6607246 w 6801491"/>
              <a:gd name="connsiteY70" fmla="*/ 350068 h 1453082"/>
              <a:gd name="connsiteX71" fmla="*/ 6662663 w 6801491"/>
              <a:gd name="connsiteY71" fmla="*/ 249383 h 1453082"/>
              <a:gd name="connsiteX72" fmla="*/ 6694626 w 6801491"/>
              <a:gd name="connsiteY72" fmla="*/ 207819 h 1453082"/>
              <a:gd name="connsiteX73" fmla="*/ 6736190 w 6801491"/>
              <a:gd name="connsiteY73" fmla="*/ 162003 h 1453082"/>
              <a:gd name="connsiteX74" fmla="*/ 6800662 w 6801491"/>
              <a:gd name="connsiteY74" fmla="*/ 119548 h 1453082"/>
              <a:gd name="connsiteX75" fmla="*/ 6773226 w 6801491"/>
              <a:gd name="connsiteY75"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44429 w 6801491"/>
              <a:gd name="connsiteY31" fmla="*/ 252537 h 1453082"/>
              <a:gd name="connsiteX32" fmla="*/ 3799574 w 6801491"/>
              <a:gd name="connsiteY32" fmla="*/ 303155 h 1453082"/>
              <a:gd name="connsiteX33" fmla="*/ 3882152 w 6801491"/>
              <a:gd name="connsiteY33" fmla="*/ 390534 h 1453082"/>
              <a:gd name="connsiteX34" fmla="*/ 4021247 w 6801491"/>
              <a:gd name="connsiteY34" fmla="*/ 552537 h 1453082"/>
              <a:gd name="connsiteX35" fmla="*/ 4090519 w 6801491"/>
              <a:gd name="connsiteY35" fmla="*/ 621809 h 1453082"/>
              <a:gd name="connsiteX36" fmla="*/ 4201356 w 6801491"/>
              <a:gd name="connsiteY36" fmla="*/ 713715 h 1453082"/>
              <a:gd name="connsiteX37" fmla="*/ 4344977 w 6801491"/>
              <a:gd name="connsiteY37" fmla="*/ 875718 h 1453082"/>
              <a:gd name="connsiteX38" fmla="*/ 4381738 w 6801491"/>
              <a:gd name="connsiteY38" fmla="*/ 930862 h 1453082"/>
              <a:gd name="connsiteX39" fmla="*/ 4423029 w 6801491"/>
              <a:gd name="connsiteY39" fmla="*/ 972151 h 1453082"/>
              <a:gd name="connsiteX40" fmla="*/ 4478447 w 6801491"/>
              <a:gd name="connsiteY40" fmla="*/ 1041698 h 1453082"/>
              <a:gd name="connsiteX41" fmla="*/ 4561574 w 6801491"/>
              <a:gd name="connsiteY41" fmla="*/ 1148282 h 1453082"/>
              <a:gd name="connsiteX42" fmla="*/ 4626868 w 6801491"/>
              <a:gd name="connsiteY42" fmla="*/ 1208226 h 1453082"/>
              <a:gd name="connsiteX43" fmla="*/ 4727829 w 6801491"/>
              <a:gd name="connsiteY43" fmla="*/ 1295606 h 1453082"/>
              <a:gd name="connsiteX44" fmla="*/ 4810956 w 6801491"/>
              <a:gd name="connsiteY44" fmla="*/ 1356100 h 1453082"/>
              <a:gd name="connsiteX45" fmla="*/ 4894358 w 6801491"/>
              <a:gd name="connsiteY45" fmla="*/ 1392863 h 1453082"/>
              <a:gd name="connsiteX46" fmla="*/ 4949501 w 6801491"/>
              <a:gd name="connsiteY46" fmla="*/ 1411518 h 1453082"/>
              <a:gd name="connsiteX47" fmla="*/ 4991065 w 6801491"/>
              <a:gd name="connsiteY47" fmla="*/ 1425373 h 1453082"/>
              <a:gd name="connsiteX48" fmla="*/ 5115756 w 6801491"/>
              <a:gd name="connsiteY48" fmla="*/ 1453082 h 1453082"/>
              <a:gd name="connsiteX49" fmla="*/ 5642229 w 6801491"/>
              <a:gd name="connsiteY49" fmla="*/ 1439228 h 1453082"/>
              <a:gd name="connsiteX50" fmla="*/ 5697647 w 6801491"/>
              <a:gd name="connsiteY50" fmla="*/ 1425373 h 1453082"/>
              <a:gd name="connsiteX51" fmla="*/ 5822338 w 6801491"/>
              <a:gd name="connsiteY51" fmla="*/ 1397664 h 1453082"/>
              <a:gd name="connsiteX52" fmla="*/ 5863901 w 6801491"/>
              <a:gd name="connsiteY52" fmla="*/ 1383809 h 1453082"/>
              <a:gd name="connsiteX53" fmla="*/ 5947029 w 6801491"/>
              <a:gd name="connsiteY53" fmla="*/ 1328391 h 1453082"/>
              <a:gd name="connsiteX54" fmla="*/ 5974738 w 6801491"/>
              <a:gd name="connsiteY54" fmla="*/ 1286828 h 1453082"/>
              <a:gd name="connsiteX55" fmla="*/ 6002447 w 6801491"/>
              <a:gd name="connsiteY55" fmla="*/ 1259118 h 1453082"/>
              <a:gd name="connsiteX56" fmla="*/ 6057865 w 6801491"/>
              <a:gd name="connsiteY56" fmla="*/ 1194097 h 1453082"/>
              <a:gd name="connsiteX57" fmla="*/ 6122337 w 6801491"/>
              <a:gd name="connsiteY57" fmla="*/ 1133878 h 1453082"/>
              <a:gd name="connsiteX58" fmla="*/ 6154847 w 6801491"/>
              <a:gd name="connsiteY58" fmla="*/ 1079009 h 1453082"/>
              <a:gd name="connsiteX59" fmla="*/ 6210265 w 6801491"/>
              <a:gd name="connsiteY59" fmla="*/ 995882 h 1453082"/>
              <a:gd name="connsiteX60" fmla="*/ 6261157 w 6801491"/>
              <a:gd name="connsiteY60" fmla="*/ 907405 h 1453082"/>
              <a:gd name="connsiteX61" fmla="*/ 6298193 w 6801491"/>
              <a:gd name="connsiteY61" fmla="*/ 816322 h 1453082"/>
              <a:gd name="connsiteX62" fmla="*/ 6348810 w 6801491"/>
              <a:gd name="connsiteY62" fmla="*/ 718791 h 1453082"/>
              <a:gd name="connsiteX63" fmla="*/ 6376519 w 6801491"/>
              <a:gd name="connsiteY63" fmla="*/ 677228 h 1453082"/>
              <a:gd name="connsiteX64" fmla="*/ 6390374 w 6801491"/>
              <a:gd name="connsiteY64" fmla="*/ 635664 h 1453082"/>
              <a:gd name="connsiteX65" fmla="*/ 6418083 w 6801491"/>
              <a:gd name="connsiteY65" fmla="*/ 594100 h 1453082"/>
              <a:gd name="connsiteX66" fmla="*/ 6431938 w 6801491"/>
              <a:gd name="connsiteY66" fmla="*/ 552537 h 1453082"/>
              <a:gd name="connsiteX67" fmla="*/ 6464447 w 6801491"/>
              <a:gd name="connsiteY67" fmla="*/ 502194 h 1453082"/>
              <a:gd name="connsiteX68" fmla="*/ 6505463 w 6801491"/>
              <a:gd name="connsiteY68" fmla="*/ 442523 h 1453082"/>
              <a:gd name="connsiteX69" fmla="*/ 6556629 w 6801491"/>
              <a:gd name="connsiteY69" fmla="*/ 400137 h 1453082"/>
              <a:gd name="connsiteX70" fmla="*/ 6607246 w 6801491"/>
              <a:gd name="connsiteY70" fmla="*/ 350068 h 1453082"/>
              <a:gd name="connsiteX71" fmla="*/ 6662663 w 6801491"/>
              <a:gd name="connsiteY71" fmla="*/ 249383 h 1453082"/>
              <a:gd name="connsiteX72" fmla="*/ 6694626 w 6801491"/>
              <a:gd name="connsiteY72" fmla="*/ 207819 h 1453082"/>
              <a:gd name="connsiteX73" fmla="*/ 6736190 w 6801491"/>
              <a:gd name="connsiteY73" fmla="*/ 162003 h 1453082"/>
              <a:gd name="connsiteX74" fmla="*/ 6800662 w 6801491"/>
              <a:gd name="connsiteY74" fmla="*/ 119548 h 1453082"/>
              <a:gd name="connsiteX75" fmla="*/ 6773226 w 6801491"/>
              <a:gd name="connsiteY75"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44429 w 6801491"/>
              <a:gd name="connsiteY31" fmla="*/ 252537 h 1453082"/>
              <a:gd name="connsiteX32" fmla="*/ 3799574 w 6801491"/>
              <a:gd name="connsiteY32" fmla="*/ 303155 h 1453082"/>
              <a:gd name="connsiteX33" fmla="*/ 3882152 w 6801491"/>
              <a:gd name="connsiteY33" fmla="*/ 390534 h 1453082"/>
              <a:gd name="connsiteX34" fmla="*/ 4021247 w 6801491"/>
              <a:gd name="connsiteY34" fmla="*/ 552537 h 1453082"/>
              <a:gd name="connsiteX35" fmla="*/ 4090519 w 6801491"/>
              <a:gd name="connsiteY35" fmla="*/ 621809 h 1453082"/>
              <a:gd name="connsiteX36" fmla="*/ 4201356 w 6801491"/>
              <a:gd name="connsiteY36" fmla="*/ 713715 h 1453082"/>
              <a:gd name="connsiteX37" fmla="*/ 4344977 w 6801491"/>
              <a:gd name="connsiteY37" fmla="*/ 875718 h 1453082"/>
              <a:gd name="connsiteX38" fmla="*/ 4381738 w 6801491"/>
              <a:gd name="connsiteY38" fmla="*/ 930862 h 1453082"/>
              <a:gd name="connsiteX39" fmla="*/ 4423029 w 6801491"/>
              <a:gd name="connsiteY39" fmla="*/ 972151 h 1453082"/>
              <a:gd name="connsiteX40" fmla="*/ 4478447 w 6801491"/>
              <a:gd name="connsiteY40" fmla="*/ 1041698 h 1453082"/>
              <a:gd name="connsiteX41" fmla="*/ 4561574 w 6801491"/>
              <a:gd name="connsiteY41" fmla="*/ 1148282 h 1453082"/>
              <a:gd name="connsiteX42" fmla="*/ 4626868 w 6801491"/>
              <a:gd name="connsiteY42" fmla="*/ 1208226 h 1453082"/>
              <a:gd name="connsiteX43" fmla="*/ 4727829 w 6801491"/>
              <a:gd name="connsiteY43" fmla="*/ 1295606 h 1453082"/>
              <a:gd name="connsiteX44" fmla="*/ 4810956 w 6801491"/>
              <a:gd name="connsiteY44" fmla="*/ 1356100 h 1453082"/>
              <a:gd name="connsiteX45" fmla="*/ 4894358 w 6801491"/>
              <a:gd name="connsiteY45" fmla="*/ 1392863 h 1453082"/>
              <a:gd name="connsiteX46" fmla="*/ 4949501 w 6801491"/>
              <a:gd name="connsiteY46" fmla="*/ 1411518 h 1453082"/>
              <a:gd name="connsiteX47" fmla="*/ 4991065 w 6801491"/>
              <a:gd name="connsiteY47" fmla="*/ 1425373 h 1453082"/>
              <a:gd name="connsiteX48" fmla="*/ 5115756 w 6801491"/>
              <a:gd name="connsiteY48" fmla="*/ 1453082 h 1453082"/>
              <a:gd name="connsiteX49" fmla="*/ 5642229 w 6801491"/>
              <a:gd name="connsiteY49" fmla="*/ 1439228 h 1453082"/>
              <a:gd name="connsiteX50" fmla="*/ 5697647 w 6801491"/>
              <a:gd name="connsiteY50" fmla="*/ 1425373 h 1453082"/>
              <a:gd name="connsiteX51" fmla="*/ 5822338 w 6801491"/>
              <a:gd name="connsiteY51" fmla="*/ 1397664 h 1453082"/>
              <a:gd name="connsiteX52" fmla="*/ 5863901 w 6801491"/>
              <a:gd name="connsiteY52" fmla="*/ 1383809 h 1453082"/>
              <a:gd name="connsiteX53" fmla="*/ 5947029 w 6801491"/>
              <a:gd name="connsiteY53" fmla="*/ 1328391 h 1453082"/>
              <a:gd name="connsiteX54" fmla="*/ 5974738 w 6801491"/>
              <a:gd name="connsiteY54" fmla="*/ 1286828 h 1453082"/>
              <a:gd name="connsiteX55" fmla="*/ 6002447 w 6801491"/>
              <a:gd name="connsiteY55" fmla="*/ 1259118 h 1453082"/>
              <a:gd name="connsiteX56" fmla="*/ 6057865 w 6801491"/>
              <a:gd name="connsiteY56" fmla="*/ 1194097 h 1453082"/>
              <a:gd name="connsiteX57" fmla="*/ 6122337 w 6801491"/>
              <a:gd name="connsiteY57" fmla="*/ 1133878 h 1453082"/>
              <a:gd name="connsiteX58" fmla="*/ 6154847 w 6801491"/>
              <a:gd name="connsiteY58" fmla="*/ 1079009 h 1453082"/>
              <a:gd name="connsiteX59" fmla="*/ 6210265 w 6801491"/>
              <a:gd name="connsiteY59" fmla="*/ 995882 h 1453082"/>
              <a:gd name="connsiteX60" fmla="*/ 6261157 w 6801491"/>
              <a:gd name="connsiteY60" fmla="*/ 907405 h 1453082"/>
              <a:gd name="connsiteX61" fmla="*/ 6298193 w 6801491"/>
              <a:gd name="connsiteY61" fmla="*/ 816322 h 1453082"/>
              <a:gd name="connsiteX62" fmla="*/ 6348810 w 6801491"/>
              <a:gd name="connsiteY62" fmla="*/ 718791 h 1453082"/>
              <a:gd name="connsiteX63" fmla="*/ 6376519 w 6801491"/>
              <a:gd name="connsiteY63" fmla="*/ 677228 h 1453082"/>
              <a:gd name="connsiteX64" fmla="*/ 6390374 w 6801491"/>
              <a:gd name="connsiteY64" fmla="*/ 635664 h 1453082"/>
              <a:gd name="connsiteX65" fmla="*/ 6418083 w 6801491"/>
              <a:gd name="connsiteY65" fmla="*/ 594100 h 1453082"/>
              <a:gd name="connsiteX66" fmla="*/ 6431938 w 6801491"/>
              <a:gd name="connsiteY66" fmla="*/ 552537 h 1453082"/>
              <a:gd name="connsiteX67" fmla="*/ 6464447 w 6801491"/>
              <a:gd name="connsiteY67" fmla="*/ 502194 h 1453082"/>
              <a:gd name="connsiteX68" fmla="*/ 6505463 w 6801491"/>
              <a:gd name="connsiteY68" fmla="*/ 442523 h 1453082"/>
              <a:gd name="connsiteX69" fmla="*/ 6556629 w 6801491"/>
              <a:gd name="connsiteY69" fmla="*/ 400137 h 1453082"/>
              <a:gd name="connsiteX70" fmla="*/ 6607246 w 6801491"/>
              <a:gd name="connsiteY70" fmla="*/ 350068 h 1453082"/>
              <a:gd name="connsiteX71" fmla="*/ 6662663 w 6801491"/>
              <a:gd name="connsiteY71" fmla="*/ 249383 h 1453082"/>
              <a:gd name="connsiteX72" fmla="*/ 6694626 w 6801491"/>
              <a:gd name="connsiteY72" fmla="*/ 207819 h 1453082"/>
              <a:gd name="connsiteX73" fmla="*/ 6736190 w 6801491"/>
              <a:gd name="connsiteY73" fmla="*/ 162003 h 1453082"/>
              <a:gd name="connsiteX74" fmla="*/ 6800662 w 6801491"/>
              <a:gd name="connsiteY74" fmla="*/ 119548 h 1453082"/>
              <a:gd name="connsiteX75" fmla="*/ 6773226 w 6801491"/>
              <a:gd name="connsiteY75"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44429 w 6801491"/>
              <a:gd name="connsiteY31" fmla="*/ 252537 h 1453082"/>
              <a:gd name="connsiteX32" fmla="*/ 3799574 w 6801491"/>
              <a:gd name="connsiteY32" fmla="*/ 303155 h 1453082"/>
              <a:gd name="connsiteX33" fmla="*/ 3882152 w 6801491"/>
              <a:gd name="connsiteY33" fmla="*/ 390534 h 1453082"/>
              <a:gd name="connsiteX34" fmla="*/ 4021247 w 6801491"/>
              <a:gd name="connsiteY34" fmla="*/ 552537 h 1453082"/>
              <a:gd name="connsiteX35" fmla="*/ 4090519 w 6801491"/>
              <a:gd name="connsiteY35" fmla="*/ 621809 h 1453082"/>
              <a:gd name="connsiteX36" fmla="*/ 4201356 w 6801491"/>
              <a:gd name="connsiteY36" fmla="*/ 713715 h 1453082"/>
              <a:gd name="connsiteX37" fmla="*/ 4344977 w 6801491"/>
              <a:gd name="connsiteY37" fmla="*/ 875718 h 1453082"/>
              <a:gd name="connsiteX38" fmla="*/ 4381738 w 6801491"/>
              <a:gd name="connsiteY38" fmla="*/ 930862 h 1453082"/>
              <a:gd name="connsiteX39" fmla="*/ 4423029 w 6801491"/>
              <a:gd name="connsiteY39" fmla="*/ 972151 h 1453082"/>
              <a:gd name="connsiteX40" fmla="*/ 4478447 w 6801491"/>
              <a:gd name="connsiteY40" fmla="*/ 1041698 h 1453082"/>
              <a:gd name="connsiteX41" fmla="*/ 4561574 w 6801491"/>
              <a:gd name="connsiteY41" fmla="*/ 1148282 h 1453082"/>
              <a:gd name="connsiteX42" fmla="*/ 4626868 w 6801491"/>
              <a:gd name="connsiteY42" fmla="*/ 1208226 h 1453082"/>
              <a:gd name="connsiteX43" fmla="*/ 4727829 w 6801491"/>
              <a:gd name="connsiteY43" fmla="*/ 1295606 h 1453082"/>
              <a:gd name="connsiteX44" fmla="*/ 4810956 w 6801491"/>
              <a:gd name="connsiteY44" fmla="*/ 1356100 h 1453082"/>
              <a:gd name="connsiteX45" fmla="*/ 4894358 w 6801491"/>
              <a:gd name="connsiteY45" fmla="*/ 1392863 h 1453082"/>
              <a:gd name="connsiteX46" fmla="*/ 4949501 w 6801491"/>
              <a:gd name="connsiteY46" fmla="*/ 1411518 h 1453082"/>
              <a:gd name="connsiteX47" fmla="*/ 4991065 w 6801491"/>
              <a:gd name="connsiteY47" fmla="*/ 1425373 h 1453082"/>
              <a:gd name="connsiteX48" fmla="*/ 5115756 w 6801491"/>
              <a:gd name="connsiteY48" fmla="*/ 1453082 h 1453082"/>
              <a:gd name="connsiteX49" fmla="*/ 5642229 w 6801491"/>
              <a:gd name="connsiteY49" fmla="*/ 1439228 h 1453082"/>
              <a:gd name="connsiteX50" fmla="*/ 5697647 w 6801491"/>
              <a:gd name="connsiteY50" fmla="*/ 1425373 h 1453082"/>
              <a:gd name="connsiteX51" fmla="*/ 5822338 w 6801491"/>
              <a:gd name="connsiteY51" fmla="*/ 1397664 h 1453082"/>
              <a:gd name="connsiteX52" fmla="*/ 5863901 w 6801491"/>
              <a:gd name="connsiteY52" fmla="*/ 1383809 h 1453082"/>
              <a:gd name="connsiteX53" fmla="*/ 5947029 w 6801491"/>
              <a:gd name="connsiteY53" fmla="*/ 1328391 h 1453082"/>
              <a:gd name="connsiteX54" fmla="*/ 5974738 w 6801491"/>
              <a:gd name="connsiteY54" fmla="*/ 1286828 h 1453082"/>
              <a:gd name="connsiteX55" fmla="*/ 6002447 w 6801491"/>
              <a:gd name="connsiteY55" fmla="*/ 1259118 h 1453082"/>
              <a:gd name="connsiteX56" fmla="*/ 6057865 w 6801491"/>
              <a:gd name="connsiteY56" fmla="*/ 1194097 h 1453082"/>
              <a:gd name="connsiteX57" fmla="*/ 6122337 w 6801491"/>
              <a:gd name="connsiteY57" fmla="*/ 1133878 h 1453082"/>
              <a:gd name="connsiteX58" fmla="*/ 6154847 w 6801491"/>
              <a:gd name="connsiteY58" fmla="*/ 1079009 h 1453082"/>
              <a:gd name="connsiteX59" fmla="*/ 6210265 w 6801491"/>
              <a:gd name="connsiteY59" fmla="*/ 995882 h 1453082"/>
              <a:gd name="connsiteX60" fmla="*/ 6261157 w 6801491"/>
              <a:gd name="connsiteY60" fmla="*/ 907405 h 1453082"/>
              <a:gd name="connsiteX61" fmla="*/ 6298193 w 6801491"/>
              <a:gd name="connsiteY61" fmla="*/ 816322 h 1453082"/>
              <a:gd name="connsiteX62" fmla="*/ 6348810 w 6801491"/>
              <a:gd name="connsiteY62" fmla="*/ 718791 h 1453082"/>
              <a:gd name="connsiteX63" fmla="*/ 6376519 w 6801491"/>
              <a:gd name="connsiteY63" fmla="*/ 677228 h 1453082"/>
              <a:gd name="connsiteX64" fmla="*/ 6390374 w 6801491"/>
              <a:gd name="connsiteY64" fmla="*/ 635664 h 1453082"/>
              <a:gd name="connsiteX65" fmla="*/ 6418083 w 6801491"/>
              <a:gd name="connsiteY65" fmla="*/ 594100 h 1453082"/>
              <a:gd name="connsiteX66" fmla="*/ 6431938 w 6801491"/>
              <a:gd name="connsiteY66" fmla="*/ 552537 h 1453082"/>
              <a:gd name="connsiteX67" fmla="*/ 6464447 w 6801491"/>
              <a:gd name="connsiteY67" fmla="*/ 502194 h 1453082"/>
              <a:gd name="connsiteX68" fmla="*/ 6505463 w 6801491"/>
              <a:gd name="connsiteY68" fmla="*/ 442523 h 1453082"/>
              <a:gd name="connsiteX69" fmla="*/ 6556629 w 6801491"/>
              <a:gd name="connsiteY69" fmla="*/ 400137 h 1453082"/>
              <a:gd name="connsiteX70" fmla="*/ 6607246 w 6801491"/>
              <a:gd name="connsiteY70" fmla="*/ 350068 h 1453082"/>
              <a:gd name="connsiteX71" fmla="*/ 6662663 w 6801491"/>
              <a:gd name="connsiteY71" fmla="*/ 249383 h 1453082"/>
              <a:gd name="connsiteX72" fmla="*/ 6694626 w 6801491"/>
              <a:gd name="connsiteY72" fmla="*/ 207819 h 1453082"/>
              <a:gd name="connsiteX73" fmla="*/ 6736190 w 6801491"/>
              <a:gd name="connsiteY73" fmla="*/ 162003 h 1453082"/>
              <a:gd name="connsiteX74" fmla="*/ 6800662 w 6801491"/>
              <a:gd name="connsiteY74" fmla="*/ 119548 h 1453082"/>
              <a:gd name="connsiteX75" fmla="*/ 6773226 w 6801491"/>
              <a:gd name="connsiteY75"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44429 w 6801491"/>
              <a:gd name="connsiteY31" fmla="*/ 252537 h 1453082"/>
              <a:gd name="connsiteX32" fmla="*/ 3799574 w 6801491"/>
              <a:gd name="connsiteY32" fmla="*/ 303155 h 1453082"/>
              <a:gd name="connsiteX33" fmla="*/ 3882152 w 6801491"/>
              <a:gd name="connsiteY33" fmla="*/ 390534 h 1453082"/>
              <a:gd name="connsiteX34" fmla="*/ 4021247 w 6801491"/>
              <a:gd name="connsiteY34" fmla="*/ 552537 h 1453082"/>
              <a:gd name="connsiteX35" fmla="*/ 4090519 w 6801491"/>
              <a:gd name="connsiteY35" fmla="*/ 621809 h 1453082"/>
              <a:gd name="connsiteX36" fmla="*/ 4201356 w 6801491"/>
              <a:gd name="connsiteY36" fmla="*/ 713715 h 1453082"/>
              <a:gd name="connsiteX37" fmla="*/ 4344977 w 6801491"/>
              <a:gd name="connsiteY37" fmla="*/ 875718 h 1453082"/>
              <a:gd name="connsiteX38" fmla="*/ 4381738 w 6801491"/>
              <a:gd name="connsiteY38" fmla="*/ 930862 h 1453082"/>
              <a:gd name="connsiteX39" fmla="*/ 4423029 w 6801491"/>
              <a:gd name="connsiteY39" fmla="*/ 972151 h 1453082"/>
              <a:gd name="connsiteX40" fmla="*/ 4478447 w 6801491"/>
              <a:gd name="connsiteY40" fmla="*/ 1041698 h 1453082"/>
              <a:gd name="connsiteX41" fmla="*/ 4561574 w 6801491"/>
              <a:gd name="connsiteY41" fmla="*/ 1148282 h 1453082"/>
              <a:gd name="connsiteX42" fmla="*/ 4626868 w 6801491"/>
              <a:gd name="connsiteY42" fmla="*/ 1208226 h 1453082"/>
              <a:gd name="connsiteX43" fmla="*/ 4727829 w 6801491"/>
              <a:gd name="connsiteY43" fmla="*/ 1295606 h 1453082"/>
              <a:gd name="connsiteX44" fmla="*/ 4810956 w 6801491"/>
              <a:gd name="connsiteY44" fmla="*/ 1356100 h 1453082"/>
              <a:gd name="connsiteX45" fmla="*/ 4894358 w 6801491"/>
              <a:gd name="connsiteY45" fmla="*/ 1392863 h 1453082"/>
              <a:gd name="connsiteX46" fmla="*/ 4949501 w 6801491"/>
              <a:gd name="connsiteY46" fmla="*/ 1411518 h 1453082"/>
              <a:gd name="connsiteX47" fmla="*/ 4991065 w 6801491"/>
              <a:gd name="connsiteY47" fmla="*/ 1425373 h 1453082"/>
              <a:gd name="connsiteX48" fmla="*/ 5115756 w 6801491"/>
              <a:gd name="connsiteY48" fmla="*/ 1453082 h 1453082"/>
              <a:gd name="connsiteX49" fmla="*/ 5642229 w 6801491"/>
              <a:gd name="connsiteY49" fmla="*/ 1439228 h 1453082"/>
              <a:gd name="connsiteX50" fmla="*/ 5697647 w 6801491"/>
              <a:gd name="connsiteY50" fmla="*/ 1425373 h 1453082"/>
              <a:gd name="connsiteX51" fmla="*/ 5822338 w 6801491"/>
              <a:gd name="connsiteY51" fmla="*/ 1397664 h 1453082"/>
              <a:gd name="connsiteX52" fmla="*/ 5863901 w 6801491"/>
              <a:gd name="connsiteY52" fmla="*/ 1383809 h 1453082"/>
              <a:gd name="connsiteX53" fmla="*/ 5947029 w 6801491"/>
              <a:gd name="connsiteY53" fmla="*/ 1328391 h 1453082"/>
              <a:gd name="connsiteX54" fmla="*/ 5974738 w 6801491"/>
              <a:gd name="connsiteY54" fmla="*/ 1286828 h 1453082"/>
              <a:gd name="connsiteX55" fmla="*/ 6002447 w 6801491"/>
              <a:gd name="connsiteY55" fmla="*/ 1259118 h 1453082"/>
              <a:gd name="connsiteX56" fmla="*/ 6057865 w 6801491"/>
              <a:gd name="connsiteY56" fmla="*/ 1194097 h 1453082"/>
              <a:gd name="connsiteX57" fmla="*/ 6122337 w 6801491"/>
              <a:gd name="connsiteY57" fmla="*/ 1133878 h 1453082"/>
              <a:gd name="connsiteX58" fmla="*/ 6154847 w 6801491"/>
              <a:gd name="connsiteY58" fmla="*/ 1079009 h 1453082"/>
              <a:gd name="connsiteX59" fmla="*/ 6210265 w 6801491"/>
              <a:gd name="connsiteY59" fmla="*/ 995882 h 1453082"/>
              <a:gd name="connsiteX60" fmla="*/ 6261157 w 6801491"/>
              <a:gd name="connsiteY60" fmla="*/ 907405 h 1453082"/>
              <a:gd name="connsiteX61" fmla="*/ 6298193 w 6801491"/>
              <a:gd name="connsiteY61" fmla="*/ 816322 h 1453082"/>
              <a:gd name="connsiteX62" fmla="*/ 6348810 w 6801491"/>
              <a:gd name="connsiteY62" fmla="*/ 718791 h 1453082"/>
              <a:gd name="connsiteX63" fmla="*/ 6376519 w 6801491"/>
              <a:gd name="connsiteY63" fmla="*/ 677228 h 1453082"/>
              <a:gd name="connsiteX64" fmla="*/ 6390374 w 6801491"/>
              <a:gd name="connsiteY64" fmla="*/ 635664 h 1453082"/>
              <a:gd name="connsiteX65" fmla="*/ 6418083 w 6801491"/>
              <a:gd name="connsiteY65" fmla="*/ 594100 h 1453082"/>
              <a:gd name="connsiteX66" fmla="*/ 6431938 w 6801491"/>
              <a:gd name="connsiteY66" fmla="*/ 552537 h 1453082"/>
              <a:gd name="connsiteX67" fmla="*/ 6464447 w 6801491"/>
              <a:gd name="connsiteY67" fmla="*/ 502194 h 1453082"/>
              <a:gd name="connsiteX68" fmla="*/ 6505463 w 6801491"/>
              <a:gd name="connsiteY68" fmla="*/ 442523 h 1453082"/>
              <a:gd name="connsiteX69" fmla="*/ 6556629 w 6801491"/>
              <a:gd name="connsiteY69" fmla="*/ 400137 h 1453082"/>
              <a:gd name="connsiteX70" fmla="*/ 6607246 w 6801491"/>
              <a:gd name="connsiteY70" fmla="*/ 350068 h 1453082"/>
              <a:gd name="connsiteX71" fmla="*/ 6662663 w 6801491"/>
              <a:gd name="connsiteY71" fmla="*/ 249383 h 1453082"/>
              <a:gd name="connsiteX72" fmla="*/ 6694626 w 6801491"/>
              <a:gd name="connsiteY72" fmla="*/ 207819 h 1453082"/>
              <a:gd name="connsiteX73" fmla="*/ 6736190 w 6801491"/>
              <a:gd name="connsiteY73" fmla="*/ 162003 h 1453082"/>
              <a:gd name="connsiteX74" fmla="*/ 6800662 w 6801491"/>
              <a:gd name="connsiteY74" fmla="*/ 119548 h 1453082"/>
              <a:gd name="connsiteX75" fmla="*/ 6773226 w 6801491"/>
              <a:gd name="connsiteY75"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99574 w 6801491"/>
              <a:gd name="connsiteY31" fmla="*/ 303155 h 1453082"/>
              <a:gd name="connsiteX32" fmla="*/ 3882152 w 6801491"/>
              <a:gd name="connsiteY32" fmla="*/ 390534 h 1453082"/>
              <a:gd name="connsiteX33" fmla="*/ 4021247 w 6801491"/>
              <a:gd name="connsiteY33" fmla="*/ 552537 h 1453082"/>
              <a:gd name="connsiteX34" fmla="*/ 4090519 w 6801491"/>
              <a:gd name="connsiteY34" fmla="*/ 621809 h 1453082"/>
              <a:gd name="connsiteX35" fmla="*/ 4201356 w 6801491"/>
              <a:gd name="connsiteY35" fmla="*/ 713715 h 1453082"/>
              <a:gd name="connsiteX36" fmla="*/ 4344977 w 6801491"/>
              <a:gd name="connsiteY36" fmla="*/ 875718 h 1453082"/>
              <a:gd name="connsiteX37" fmla="*/ 4381738 w 6801491"/>
              <a:gd name="connsiteY37" fmla="*/ 930862 h 1453082"/>
              <a:gd name="connsiteX38" fmla="*/ 4423029 w 6801491"/>
              <a:gd name="connsiteY38" fmla="*/ 972151 h 1453082"/>
              <a:gd name="connsiteX39" fmla="*/ 4478447 w 6801491"/>
              <a:gd name="connsiteY39" fmla="*/ 1041698 h 1453082"/>
              <a:gd name="connsiteX40" fmla="*/ 4561574 w 6801491"/>
              <a:gd name="connsiteY40" fmla="*/ 1148282 h 1453082"/>
              <a:gd name="connsiteX41" fmla="*/ 4626868 w 6801491"/>
              <a:gd name="connsiteY41" fmla="*/ 1208226 h 1453082"/>
              <a:gd name="connsiteX42" fmla="*/ 4727829 w 6801491"/>
              <a:gd name="connsiteY42" fmla="*/ 1295606 h 1453082"/>
              <a:gd name="connsiteX43" fmla="*/ 4810956 w 6801491"/>
              <a:gd name="connsiteY43" fmla="*/ 1356100 h 1453082"/>
              <a:gd name="connsiteX44" fmla="*/ 4894358 w 6801491"/>
              <a:gd name="connsiteY44" fmla="*/ 1392863 h 1453082"/>
              <a:gd name="connsiteX45" fmla="*/ 4949501 w 6801491"/>
              <a:gd name="connsiteY45" fmla="*/ 1411518 h 1453082"/>
              <a:gd name="connsiteX46" fmla="*/ 4991065 w 6801491"/>
              <a:gd name="connsiteY46" fmla="*/ 1425373 h 1453082"/>
              <a:gd name="connsiteX47" fmla="*/ 5115756 w 6801491"/>
              <a:gd name="connsiteY47" fmla="*/ 1453082 h 1453082"/>
              <a:gd name="connsiteX48" fmla="*/ 5642229 w 6801491"/>
              <a:gd name="connsiteY48" fmla="*/ 1439228 h 1453082"/>
              <a:gd name="connsiteX49" fmla="*/ 5697647 w 6801491"/>
              <a:gd name="connsiteY49" fmla="*/ 1425373 h 1453082"/>
              <a:gd name="connsiteX50" fmla="*/ 5822338 w 6801491"/>
              <a:gd name="connsiteY50" fmla="*/ 1397664 h 1453082"/>
              <a:gd name="connsiteX51" fmla="*/ 5863901 w 6801491"/>
              <a:gd name="connsiteY51" fmla="*/ 1383809 h 1453082"/>
              <a:gd name="connsiteX52" fmla="*/ 5947029 w 6801491"/>
              <a:gd name="connsiteY52" fmla="*/ 1328391 h 1453082"/>
              <a:gd name="connsiteX53" fmla="*/ 5974738 w 6801491"/>
              <a:gd name="connsiteY53" fmla="*/ 1286828 h 1453082"/>
              <a:gd name="connsiteX54" fmla="*/ 6002447 w 6801491"/>
              <a:gd name="connsiteY54" fmla="*/ 1259118 h 1453082"/>
              <a:gd name="connsiteX55" fmla="*/ 6057865 w 6801491"/>
              <a:gd name="connsiteY55" fmla="*/ 1194097 h 1453082"/>
              <a:gd name="connsiteX56" fmla="*/ 6122337 w 6801491"/>
              <a:gd name="connsiteY56" fmla="*/ 1133878 h 1453082"/>
              <a:gd name="connsiteX57" fmla="*/ 6154847 w 6801491"/>
              <a:gd name="connsiteY57" fmla="*/ 1079009 h 1453082"/>
              <a:gd name="connsiteX58" fmla="*/ 6210265 w 6801491"/>
              <a:gd name="connsiteY58" fmla="*/ 995882 h 1453082"/>
              <a:gd name="connsiteX59" fmla="*/ 6261157 w 6801491"/>
              <a:gd name="connsiteY59" fmla="*/ 907405 h 1453082"/>
              <a:gd name="connsiteX60" fmla="*/ 6298193 w 6801491"/>
              <a:gd name="connsiteY60" fmla="*/ 816322 h 1453082"/>
              <a:gd name="connsiteX61" fmla="*/ 6348810 w 6801491"/>
              <a:gd name="connsiteY61" fmla="*/ 718791 h 1453082"/>
              <a:gd name="connsiteX62" fmla="*/ 6376519 w 6801491"/>
              <a:gd name="connsiteY62" fmla="*/ 677228 h 1453082"/>
              <a:gd name="connsiteX63" fmla="*/ 6390374 w 6801491"/>
              <a:gd name="connsiteY63" fmla="*/ 635664 h 1453082"/>
              <a:gd name="connsiteX64" fmla="*/ 6418083 w 6801491"/>
              <a:gd name="connsiteY64" fmla="*/ 594100 h 1453082"/>
              <a:gd name="connsiteX65" fmla="*/ 6431938 w 6801491"/>
              <a:gd name="connsiteY65" fmla="*/ 552537 h 1453082"/>
              <a:gd name="connsiteX66" fmla="*/ 6464447 w 6801491"/>
              <a:gd name="connsiteY66" fmla="*/ 502194 h 1453082"/>
              <a:gd name="connsiteX67" fmla="*/ 6505463 w 6801491"/>
              <a:gd name="connsiteY67" fmla="*/ 442523 h 1453082"/>
              <a:gd name="connsiteX68" fmla="*/ 6556629 w 6801491"/>
              <a:gd name="connsiteY68" fmla="*/ 400137 h 1453082"/>
              <a:gd name="connsiteX69" fmla="*/ 6607246 w 6801491"/>
              <a:gd name="connsiteY69" fmla="*/ 350068 h 1453082"/>
              <a:gd name="connsiteX70" fmla="*/ 6662663 w 6801491"/>
              <a:gd name="connsiteY70" fmla="*/ 249383 h 1453082"/>
              <a:gd name="connsiteX71" fmla="*/ 6694626 w 6801491"/>
              <a:gd name="connsiteY71" fmla="*/ 207819 h 1453082"/>
              <a:gd name="connsiteX72" fmla="*/ 6736190 w 6801491"/>
              <a:gd name="connsiteY72" fmla="*/ 162003 h 1453082"/>
              <a:gd name="connsiteX73" fmla="*/ 6800662 w 6801491"/>
              <a:gd name="connsiteY73" fmla="*/ 119548 h 1453082"/>
              <a:gd name="connsiteX74" fmla="*/ 6773226 w 6801491"/>
              <a:gd name="connsiteY74"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99574 w 6801491"/>
              <a:gd name="connsiteY31" fmla="*/ 303155 h 1453082"/>
              <a:gd name="connsiteX32" fmla="*/ 3882152 w 6801491"/>
              <a:gd name="connsiteY32" fmla="*/ 390534 h 1453082"/>
              <a:gd name="connsiteX33" fmla="*/ 4021247 w 6801491"/>
              <a:gd name="connsiteY33" fmla="*/ 552537 h 1453082"/>
              <a:gd name="connsiteX34" fmla="*/ 4090519 w 6801491"/>
              <a:gd name="connsiteY34" fmla="*/ 621809 h 1453082"/>
              <a:gd name="connsiteX35" fmla="*/ 4201356 w 6801491"/>
              <a:gd name="connsiteY35" fmla="*/ 713715 h 1453082"/>
              <a:gd name="connsiteX36" fmla="*/ 4344977 w 6801491"/>
              <a:gd name="connsiteY36" fmla="*/ 875718 h 1453082"/>
              <a:gd name="connsiteX37" fmla="*/ 4381738 w 6801491"/>
              <a:gd name="connsiteY37" fmla="*/ 930862 h 1453082"/>
              <a:gd name="connsiteX38" fmla="*/ 4423029 w 6801491"/>
              <a:gd name="connsiteY38" fmla="*/ 972151 h 1453082"/>
              <a:gd name="connsiteX39" fmla="*/ 4478447 w 6801491"/>
              <a:gd name="connsiteY39" fmla="*/ 1041698 h 1453082"/>
              <a:gd name="connsiteX40" fmla="*/ 4561574 w 6801491"/>
              <a:gd name="connsiteY40" fmla="*/ 1148282 h 1453082"/>
              <a:gd name="connsiteX41" fmla="*/ 4727829 w 6801491"/>
              <a:gd name="connsiteY41" fmla="*/ 1295606 h 1453082"/>
              <a:gd name="connsiteX42" fmla="*/ 4810956 w 6801491"/>
              <a:gd name="connsiteY42" fmla="*/ 1356100 h 1453082"/>
              <a:gd name="connsiteX43" fmla="*/ 4894358 w 6801491"/>
              <a:gd name="connsiteY43" fmla="*/ 1392863 h 1453082"/>
              <a:gd name="connsiteX44" fmla="*/ 4949501 w 6801491"/>
              <a:gd name="connsiteY44" fmla="*/ 1411518 h 1453082"/>
              <a:gd name="connsiteX45" fmla="*/ 4991065 w 6801491"/>
              <a:gd name="connsiteY45" fmla="*/ 1425373 h 1453082"/>
              <a:gd name="connsiteX46" fmla="*/ 5115756 w 6801491"/>
              <a:gd name="connsiteY46" fmla="*/ 1453082 h 1453082"/>
              <a:gd name="connsiteX47" fmla="*/ 5642229 w 6801491"/>
              <a:gd name="connsiteY47" fmla="*/ 1439228 h 1453082"/>
              <a:gd name="connsiteX48" fmla="*/ 5697647 w 6801491"/>
              <a:gd name="connsiteY48" fmla="*/ 1425373 h 1453082"/>
              <a:gd name="connsiteX49" fmla="*/ 5822338 w 6801491"/>
              <a:gd name="connsiteY49" fmla="*/ 1397664 h 1453082"/>
              <a:gd name="connsiteX50" fmla="*/ 5863901 w 6801491"/>
              <a:gd name="connsiteY50" fmla="*/ 1383809 h 1453082"/>
              <a:gd name="connsiteX51" fmla="*/ 5947029 w 6801491"/>
              <a:gd name="connsiteY51" fmla="*/ 1328391 h 1453082"/>
              <a:gd name="connsiteX52" fmla="*/ 5974738 w 6801491"/>
              <a:gd name="connsiteY52" fmla="*/ 1286828 h 1453082"/>
              <a:gd name="connsiteX53" fmla="*/ 6002447 w 6801491"/>
              <a:gd name="connsiteY53" fmla="*/ 1259118 h 1453082"/>
              <a:gd name="connsiteX54" fmla="*/ 6057865 w 6801491"/>
              <a:gd name="connsiteY54" fmla="*/ 1194097 h 1453082"/>
              <a:gd name="connsiteX55" fmla="*/ 6122337 w 6801491"/>
              <a:gd name="connsiteY55" fmla="*/ 1133878 h 1453082"/>
              <a:gd name="connsiteX56" fmla="*/ 6154847 w 6801491"/>
              <a:gd name="connsiteY56" fmla="*/ 1079009 h 1453082"/>
              <a:gd name="connsiteX57" fmla="*/ 6210265 w 6801491"/>
              <a:gd name="connsiteY57" fmla="*/ 995882 h 1453082"/>
              <a:gd name="connsiteX58" fmla="*/ 6261157 w 6801491"/>
              <a:gd name="connsiteY58" fmla="*/ 907405 h 1453082"/>
              <a:gd name="connsiteX59" fmla="*/ 6298193 w 6801491"/>
              <a:gd name="connsiteY59" fmla="*/ 816322 h 1453082"/>
              <a:gd name="connsiteX60" fmla="*/ 6348810 w 6801491"/>
              <a:gd name="connsiteY60" fmla="*/ 718791 h 1453082"/>
              <a:gd name="connsiteX61" fmla="*/ 6376519 w 6801491"/>
              <a:gd name="connsiteY61" fmla="*/ 677228 h 1453082"/>
              <a:gd name="connsiteX62" fmla="*/ 6390374 w 6801491"/>
              <a:gd name="connsiteY62" fmla="*/ 635664 h 1453082"/>
              <a:gd name="connsiteX63" fmla="*/ 6418083 w 6801491"/>
              <a:gd name="connsiteY63" fmla="*/ 594100 h 1453082"/>
              <a:gd name="connsiteX64" fmla="*/ 6431938 w 6801491"/>
              <a:gd name="connsiteY64" fmla="*/ 552537 h 1453082"/>
              <a:gd name="connsiteX65" fmla="*/ 6464447 w 6801491"/>
              <a:gd name="connsiteY65" fmla="*/ 502194 h 1453082"/>
              <a:gd name="connsiteX66" fmla="*/ 6505463 w 6801491"/>
              <a:gd name="connsiteY66" fmla="*/ 442523 h 1453082"/>
              <a:gd name="connsiteX67" fmla="*/ 6556629 w 6801491"/>
              <a:gd name="connsiteY67" fmla="*/ 400137 h 1453082"/>
              <a:gd name="connsiteX68" fmla="*/ 6607246 w 6801491"/>
              <a:gd name="connsiteY68" fmla="*/ 350068 h 1453082"/>
              <a:gd name="connsiteX69" fmla="*/ 6662663 w 6801491"/>
              <a:gd name="connsiteY69" fmla="*/ 249383 h 1453082"/>
              <a:gd name="connsiteX70" fmla="*/ 6694626 w 6801491"/>
              <a:gd name="connsiteY70" fmla="*/ 207819 h 1453082"/>
              <a:gd name="connsiteX71" fmla="*/ 6736190 w 6801491"/>
              <a:gd name="connsiteY71" fmla="*/ 162003 h 1453082"/>
              <a:gd name="connsiteX72" fmla="*/ 6800662 w 6801491"/>
              <a:gd name="connsiteY72" fmla="*/ 119548 h 1453082"/>
              <a:gd name="connsiteX73" fmla="*/ 6773226 w 6801491"/>
              <a:gd name="connsiteY73"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99574 w 6801491"/>
              <a:gd name="connsiteY31" fmla="*/ 303155 h 1453082"/>
              <a:gd name="connsiteX32" fmla="*/ 3882152 w 6801491"/>
              <a:gd name="connsiteY32" fmla="*/ 390534 h 1453082"/>
              <a:gd name="connsiteX33" fmla="*/ 4021247 w 6801491"/>
              <a:gd name="connsiteY33" fmla="*/ 552537 h 1453082"/>
              <a:gd name="connsiteX34" fmla="*/ 4090519 w 6801491"/>
              <a:gd name="connsiteY34" fmla="*/ 621809 h 1453082"/>
              <a:gd name="connsiteX35" fmla="*/ 4201356 w 6801491"/>
              <a:gd name="connsiteY35" fmla="*/ 713715 h 1453082"/>
              <a:gd name="connsiteX36" fmla="*/ 4344977 w 6801491"/>
              <a:gd name="connsiteY36" fmla="*/ 875718 h 1453082"/>
              <a:gd name="connsiteX37" fmla="*/ 4423029 w 6801491"/>
              <a:gd name="connsiteY37" fmla="*/ 972151 h 1453082"/>
              <a:gd name="connsiteX38" fmla="*/ 4478447 w 6801491"/>
              <a:gd name="connsiteY38" fmla="*/ 1041698 h 1453082"/>
              <a:gd name="connsiteX39" fmla="*/ 4561574 w 6801491"/>
              <a:gd name="connsiteY39" fmla="*/ 1148282 h 1453082"/>
              <a:gd name="connsiteX40" fmla="*/ 4727829 w 6801491"/>
              <a:gd name="connsiteY40" fmla="*/ 1295606 h 1453082"/>
              <a:gd name="connsiteX41" fmla="*/ 4810956 w 6801491"/>
              <a:gd name="connsiteY41" fmla="*/ 1356100 h 1453082"/>
              <a:gd name="connsiteX42" fmla="*/ 4894358 w 6801491"/>
              <a:gd name="connsiteY42" fmla="*/ 1392863 h 1453082"/>
              <a:gd name="connsiteX43" fmla="*/ 4949501 w 6801491"/>
              <a:gd name="connsiteY43" fmla="*/ 1411518 h 1453082"/>
              <a:gd name="connsiteX44" fmla="*/ 4991065 w 6801491"/>
              <a:gd name="connsiteY44" fmla="*/ 1425373 h 1453082"/>
              <a:gd name="connsiteX45" fmla="*/ 5115756 w 6801491"/>
              <a:gd name="connsiteY45" fmla="*/ 1453082 h 1453082"/>
              <a:gd name="connsiteX46" fmla="*/ 5642229 w 6801491"/>
              <a:gd name="connsiteY46" fmla="*/ 1439228 h 1453082"/>
              <a:gd name="connsiteX47" fmla="*/ 5697647 w 6801491"/>
              <a:gd name="connsiteY47" fmla="*/ 1425373 h 1453082"/>
              <a:gd name="connsiteX48" fmla="*/ 5822338 w 6801491"/>
              <a:gd name="connsiteY48" fmla="*/ 1397664 h 1453082"/>
              <a:gd name="connsiteX49" fmla="*/ 5863901 w 6801491"/>
              <a:gd name="connsiteY49" fmla="*/ 1383809 h 1453082"/>
              <a:gd name="connsiteX50" fmla="*/ 5947029 w 6801491"/>
              <a:gd name="connsiteY50" fmla="*/ 1328391 h 1453082"/>
              <a:gd name="connsiteX51" fmla="*/ 5974738 w 6801491"/>
              <a:gd name="connsiteY51" fmla="*/ 1286828 h 1453082"/>
              <a:gd name="connsiteX52" fmla="*/ 6002447 w 6801491"/>
              <a:gd name="connsiteY52" fmla="*/ 1259118 h 1453082"/>
              <a:gd name="connsiteX53" fmla="*/ 6057865 w 6801491"/>
              <a:gd name="connsiteY53" fmla="*/ 1194097 h 1453082"/>
              <a:gd name="connsiteX54" fmla="*/ 6122337 w 6801491"/>
              <a:gd name="connsiteY54" fmla="*/ 1133878 h 1453082"/>
              <a:gd name="connsiteX55" fmla="*/ 6154847 w 6801491"/>
              <a:gd name="connsiteY55" fmla="*/ 1079009 h 1453082"/>
              <a:gd name="connsiteX56" fmla="*/ 6210265 w 6801491"/>
              <a:gd name="connsiteY56" fmla="*/ 995882 h 1453082"/>
              <a:gd name="connsiteX57" fmla="*/ 6261157 w 6801491"/>
              <a:gd name="connsiteY57" fmla="*/ 907405 h 1453082"/>
              <a:gd name="connsiteX58" fmla="*/ 6298193 w 6801491"/>
              <a:gd name="connsiteY58" fmla="*/ 816322 h 1453082"/>
              <a:gd name="connsiteX59" fmla="*/ 6348810 w 6801491"/>
              <a:gd name="connsiteY59" fmla="*/ 718791 h 1453082"/>
              <a:gd name="connsiteX60" fmla="*/ 6376519 w 6801491"/>
              <a:gd name="connsiteY60" fmla="*/ 677228 h 1453082"/>
              <a:gd name="connsiteX61" fmla="*/ 6390374 w 6801491"/>
              <a:gd name="connsiteY61" fmla="*/ 635664 h 1453082"/>
              <a:gd name="connsiteX62" fmla="*/ 6418083 w 6801491"/>
              <a:gd name="connsiteY62" fmla="*/ 594100 h 1453082"/>
              <a:gd name="connsiteX63" fmla="*/ 6431938 w 6801491"/>
              <a:gd name="connsiteY63" fmla="*/ 552537 h 1453082"/>
              <a:gd name="connsiteX64" fmla="*/ 6464447 w 6801491"/>
              <a:gd name="connsiteY64" fmla="*/ 502194 h 1453082"/>
              <a:gd name="connsiteX65" fmla="*/ 6505463 w 6801491"/>
              <a:gd name="connsiteY65" fmla="*/ 442523 h 1453082"/>
              <a:gd name="connsiteX66" fmla="*/ 6556629 w 6801491"/>
              <a:gd name="connsiteY66" fmla="*/ 400137 h 1453082"/>
              <a:gd name="connsiteX67" fmla="*/ 6607246 w 6801491"/>
              <a:gd name="connsiteY67" fmla="*/ 350068 h 1453082"/>
              <a:gd name="connsiteX68" fmla="*/ 6662663 w 6801491"/>
              <a:gd name="connsiteY68" fmla="*/ 249383 h 1453082"/>
              <a:gd name="connsiteX69" fmla="*/ 6694626 w 6801491"/>
              <a:gd name="connsiteY69" fmla="*/ 207819 h 1453082"/>
              <a:gd name="connsiteX70" fmla="*/ 6736190 w 6801491"/>
              <a:gd name="connsiteY70" fmla="*/ 162003 h 1453082"/>
              <a:gd name="connsiteX71" fmla="*/ 6800662 w 6801491"/>
              <a:gd name="connsiteY71" fmla="*/ 119548 h 1453082"/>
              <a:gd name="connsiteX72" fmla="*/ 6773226 w 6801491"/>
              <a:gd name="connsiteY72"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99574 w 6801491"/>
              <a:gd name="connsiteY31" fmla="*/ 303155 h 1453082"/>
              <a:gd name="connsiteX32" fmla="*/ 3882152 w 6801491"/>
              <a:gd name="connsiteY32" fmla="*/ 390534 h 1453082"/>
              <a:gd name="connsiteX33" fmla="*/ 4021247 w 6801491"/>
              <a:gd name="connsiteY33" fmla="*/ 552537 h 1453082"/>
              <a:gd name="connsiteX34" fmla="*/ 4090519 w 6801491"/>
              <a:gd name="connsiteY34" fmla="*/ 621809 h 1453082"/>
              <a:gd name="connsiteX35" fmla="*/ 4201356 w 6801491"/>
              <a:gd name="connsiteY35" fmla="*/ 713715 h 1453082"/>
              <a:gd name="connsiteX36" fmla="*/ 4325927 w 6801491"/>
              <a:gd name="connsiteY36" fmla="*/ 880481 h 1453082"/>
              <a:gd name="connsiteX37" fmla="*/ 4423029 w 6801491"/>
              <a:gd name="connsiteY37" fmla="*/ 972151 h 1453082"/>
              <a:gd name="connsiteX38" fmla="*/ 4478447 w 6801491"/>
              <a:gd name="connsiteY38" fmla="*/ 1041698 h 1453082"/>
              <a:gd name="connsiteX39" fmla="*/ 4561574 w 6801491"/>
              <a:gd name="connsiteY39" fmla="*/ 1148282 h 1453082"/>
              <a:gd name="connsiteX40" fmla="*/ 4727829 w 6801491"/>
              <a:gd name="connsiteY40" fmla="*/ 1295606 h 1453082"/>
              <a:gd name="connsiteX41" fmla="*/ 4810956 w 6801491"/>
              <a:gd name="connsiteY41" fmla="*/ 1356100 h 1453082"/>
              <a:gd name="connsiteX42" fmla="*/ 4894358 w 6801491"/>
              <a:gd name="connsiteY42" fmla="*/ 1392863 h 1453082"/>
              <a:gd name="connsiteX43" fmla="*/ 4949501 w 6801491"/>
              <a:gd name="connsiteY43" fmla="*/ 1411518 h 1453082"/>
              <a:gd name="connsiteX44" fmla="*/ 4991065 w 6801491"/>
              <a:gd name="connsiteY44" fmla="*/ 1425373 h 1453082"/>
              <a:gd name="connsiteX45" fmla="*/ 5115756 w 6801491"/>
              <a:gd name="connsiteY45" fmla="*/ 1453082 h 1453082"/>
              <a:gd name="connsiteX46" fmla="*/ 5642229 w 6801491"/>
              <a:gd name="connsiteY46" fmla="*/ 1439228 h 1453082"/>
              <a:gd name="connsiteX47" fmla="*/ 5697647 w 6801491"/>
              <a:gd name="connsiteY47" fmla="*/ 1425373 h 1453082"/>
              <a:gd name="connsiteX48" fmla="*/ 5822338 w 6801491"/>
              <a:gd name="connsiteY48" fmla="*/ 1397664 h 1453082"/>
              <a:gd name="connsiteX49" fmla="*/ 5863901 w 6801491"/>
              <a:gd name="connsiteY49" fmla="*/ 1383809 h 1453082"/>
              <a:gd name="connsiteX50" fmla="*/ 5947029 w 6801491"/>
              <a:gd name="connsiteY50" fmla="*/ 1328391 h 1453082"/>
              <a:gd name="connsiteX51" fmla="*/ 5974738 w 6801491"/>
              <a:gd name="connsiteY51" fmla="*/ 1286828 h 1453082"/>
              <a:gd name="connsiteX52" fmla="*/ 6002447 w 6801491"/>
              <a:gd name="connsiteY52" fmla="*/ 1259118 h 1453082"/>
              <a:gd name="connsiteX53" fmla="*/ 6057865 w 6801491"/>
              <a:gd name="connsiteY53" fmla="*/ 1194097 h 1453082"/>
              <a:gd name="connsiteX54" fmla="*/ 6122337 w 6801491"/>
              <a:gd name="connsiteY54" fmla="*/ 1133878 h 1453082"/>
              <a:gd name="connsiteX55" fmla="*/ 6154847 w 6801491"/>
              <a:gd name="connsiteY55" fmla="*/ 1079009 h 1453082"/>
              <a:gd name="connsiteX56" fmla="*/ 6210265 w 6801491"/>
              <a:gd name="connsiteY56" fmla="*/ 995882 h 1453082"/>
              <a:gd name="connsiteX57" fmla="*/ 6261157 w 6801491"/>
              <a:gd name="connsiteY57" fmla="*/ 907405 h 1453082"/>
              <a:gd name="connsiteX58" fmla="*/ 6298193 w 6801491"/>
              <a:gd name="connsiteY58" fmla="*/ 816322 h 1453082"/>
              <a:gd name="connsiteX59" fmla="*/ 6348810 w 6801491"/>
              <a:gd name="connsiteY59" fmla="*/ 718791 h 1453082"/>
              <a:gd name="connsiteX60" fmla="*/ 6376519 w 6801491"/>
              <a:gd name="connsiteY60" fmla="*/ 677228 h 1453082"/>
              <a:gd name="connsiteX61" fmla="*/ 6390374 w 6801491"/>
              <a:gd name="connsiteY61" fmla="*/ 635664 h 1453082"/>
              <a:gd name="connsiteX62" fmla="*/ 6418083 w 6801491"/>
              <a:gd name="connsiteY62" fmla="*/ 594100 h 1453082"/>
              <a:gd name="connsiteX63" fmla="*/ 6431938 w 6801491"/>
              <a:gd name="connsiteY63" fmla="*/ 552537 h 1453082"/>
              <a:gd name="connsiteX64" fmla="*/ 6464447 w 6801491"/>
              <a:gd name="connsiteY64" fmla="*/ 502194 h 1453082"/>
              <a:gd name="connsiteX65" fmla="*/ 6505463 w 6801491"/>
              <a:gd name="connsiteY65" fmla="*/ 442523 h 1453082"/>
              <a:gd name="connsiteX66" fmla="*/ 6556629 w 6801491"/>
              <a:gd name="connsiteY66" fmla="*/ 400137 h 1453082"/>
              <a:gd name="connsiteX67" fmla="*/ 6607246 w 6801491"/>
              <a:gd name="connsiteY67" fmla="*/ 350068 h 1453082"/>
              <a:gd name="connsiteX68" fmla="*/ 6662663 w 6801491"/>
              <a:gd name="connsiteY68" fmla="*/ 249383 h 1453082"/>
              <a:gd name="connsiteX69" fmla="*/ 6694626 w 6801491"/>
              <a:gd name="connsiteY69" fmla="*/ 207819 h 1453082"/>
              <a:gd name="connsiteX70" fmla="*/ 6736190 w 6801491"/>
              <a:gd name="connsiteY70" fmla="*/ 162003 h 1453082"/>
              <a:gd name="connsiteX71" fmla="*/ 6800662 w 6801491"/>
              <a:gd name="connsiteY71" fmla="*/ 119548 h 1453082"/>
              <a:gd name="connsiteX72" fmla="*/ 6773226 w 6801491"/>
              <a:gd name="connsiteY72"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99574 w 6801491"/>
              <a:gd name="connsiteY31" fmla="*/ 303155 h 1453082"/>
              <a:gd name="connsiteX32" fmla="*/ 3882152 w 6801491"/>
              <a:gd name="connsiteY32" fmla="*/ 390534 h 1453082"/>
              <a:gd name="connsiteX33" fmla="*/ 4021247 w 6801491"/>
              <a:gd name="connsiteY33" fmla="*/ 552537 h 1453082"/>
              <a:gd name="connsiteX34" fmla="*/ 4090519 w 6801491"/>
              <a:gd name="connsiteY34" fmla="*/ 621809 h 1453082"/>
              <a:gd name="connsiteX35" fmla="*/ 4325927 w 6801491"/>
              <a:gd name="connsiteY35" fmla="*/ 880481 h 1453082"/>
              <a:gd name="connsiteX36" fmla="*/ 4423029 w 6801491"/>
              <a:gd name="connsiteY36" fmla="*/ 972151 h 1453082"/>
              <a:gd name="connsiteX37" fmla="*/ 4478447 w 6801491"/>
              <a:gd name="connsiteY37" fmla="*/ 1041698 h 1453082"/>
              <a:gd name="connsiteX38" fmla="*/ 4561574 w 6801491"/>
              <a:gd name="connsiteY38" fmla="*/ 1148282 h 1453082"/>
              <a:gd name="connsiteX39" fmla="*/ 4727829 w 6801491"/>
              <a:gd name="connsiteY39" fmla="*/ 1295606 h 1453082"/>
              <a:gd name="connsiteX40" fmla="*/ 4810956 w 6801491"/>
              <a:gd name="connsiteY40" fmla="*/ 1356100 h 1453082"/>
              <a:gd name="connsiteX41" fmla="*/ 4894358 w 6801491"/>
              <a:gd name="connsiteY41" fmla="*/ 1392863 h 1453082"/>
              <a:gd name="connsiteX42" fmla="*/ 4949501 w 6801491"/>
              <a:gd name="connsiteY42" fmla="*/ 1411518 h 1453082"/>
              <a:gd name="connsiteX43" fmla="*/ 4991065 w 6801491"/>
              <a:gd name="connsiteY43" fmla="*/ 1425373 h 1453082"/>
              <a:gd name="connsiteX44" fmla="*/ 5115756 w 6801491"/>
              <a:gd name="connsiteY44" fmla="*/ 1453082 h 1453082"/>
              <a:gd name="connsiteX45" fmla="*/ 5642229 w 6801491"/>
              <a:gd name="connsiteY45" fmla="*/ 1439228 h 1453082"/>
              <a:gd name="connsiteX46" fmla="*/ 5697647 w 6801491"/>
              <a:gd name="connsiteY46" fmla="*/ 1425373 h 1453082"/>
              <a:gd name="connsiteX47" fmla="*/ 5822338 w 6801491"/>
              <a:gd name="connsiteY47" fmla="*/ 1397664 h 1453082"/>
              <a:gd name="connsiteX48" fmla="*/ 5863901 w 6801491"/>
              <a:gd name="connsiteY48" fmla="*/ 1383809 h 1453082"/>
              <a:gd name="connsiteX49" fmla="*/ 5947029 w 6801491"/>
              <a:gd name="connsiteY49" fmla="*/ 1328391 h 1453082"/>
              <a:gd name="connsiteX50" fmla="*/ 5974738 w 6801491"/>
              <a:gd name="connsiteY50" fmla="*/ 1286828 h 1453082"/>
              <a:gd name="connsiteX51" fmla="*/ 6002447 w 6801491"/>
              <a:gd name="connsiteY51" fmla="*/ 1259118 h 1453082"/>
              <a:gd name="connsiteX52" fmla="*/ 6057865 w 6801491"/>
              <a:gd name="connsiteY52" fmla="*/ 1194097 h 1453082"/>
              <a:gd name="connsiteX53" fmla="*/ 6122337 w 6801491"/>
              <a:gd name="connsiteY53" fmla="*/ 1133878 h 1453082"/>
              <a:gd name="connsiteX54" fmla="*/ 6154847 w 6801491"/>
              <a:gd name="connsiteY54" fmla="*/ 1079009 h 1453082"/>
              <a:gd name="connsiteX55" fmla="*/ 6210265 w 6801491"/>
              <a:gd name="connsiteY55" fmla="*/ 995882 h 1453082"/>
              <a:gd name="connsiteX56" fmla="*/ 6261157 w 6801491"/>
              <a:gd name="connsiteY56" fmla="*/ 907405 h 1453082"/>
              <a:gd name="connsiteX57" fmla="*/ 6298193 w 6801491"/>
              <a:gd name="connsiteY57" fmla="*/ 816322 h 1453082"/>
              <a:gd name="connsiteX58" fmla="*/ 6348810 w 6801491"/>
              <a:gd name="connsiteY58" fmla="*/ 718791 h 1453082"/>
              <a:gd name="connsiteX59" fmla="*/ 6376519 w 6801491"/>
              <a:gd name="connsiteY59" fmla="*/ 677228 h 1453082"/>
              <a:gd name="connsiteX60" fmla="*/ 6390374 w 6801491"/>
              <a:gd name="connsiteY60" fmla="*/ 635664 h 1453082"/>
              <a:gd name="connsiteX61" fmla="*/ 6418083 w 6801491"/>
              <a:gd name="connsiteY61" fmla="*/ 594100 h 1453082"/>
              <a:gd name="connsiteX62" fmla="*/ 6431938 w 6801491"/>
              <a:gd name="connsiteY62" fmla="*/ 552537 h 1453082"/>
              <a:gd name="connsiteX63" fmla="*/ 6464447 w 6801491"/>
              <a:gd name="connsiteY63" fmla="*/ 502194 h 1453082"/>
              <a:gd name="connsiteX64" fmla="*/ 6505463 w 6801491"/>
              <a:gd name="connsiteY64" fmla="*/ 442523 h 1453082"/>
              <a:gd name="connsiteX65" fmla="*/ 6556629 w 6801491"/>
              <a:gd name="connsiteY65" fmla="*/ 400137 h 1453082"/>
              <a:gd name="connsiteX66" fmla="*/ 6607246 w 6801491"/>
              <a:gd name="connsiteY66" fmla="*/ 350068 h 1453082"/>
              <a:gd name="connsiteX67" fmla="*/ 6662663 w 6801491"/>
              <a:gd name="connsiteY67" fmla="*/ 249383 h 1453082"/>
              <a:gd name="connsiteX68" fmla="*/ 6694626 w 6801491"/>
              <a:gd name="connsiteY68" fmla="*/ 207819 h 1453082"/>
              <a:gd name="connsiteX69" fmla="*/ 6736190 w 6801491"/>
              <a:gd name="connsiteY69" fmla="*/ 162003 h 1453082"/>
              <a:gd name="connsiteX70" fmla="*/ 6800662 w 6801491"/>
              <a:gd name="connsiteY70" fmla="*/ 119548 h 1453082"/>
              <a:gd name="connsiteX71" fmla="*/ 6773226 w 6801491"/>
              <a:gd name="connsiteY71"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99574 w 6801491"/>
              <a:gd name="connsiteY31" fmla="*/ 303155 h 1453082"/>
              <a:gd name="connsiteX32" fmla="*/ 3882152 w 6801491"/>
              <a:gd name="connsiteY32" fmla="*/ 390534 h 1453082"/>
              <a:gd name="connsiteX33" fmla="*/ 4021247 w 6801491"/>
              <a:gd name="connsiteY33" fmla="*/ 552537 h 1453082"/>
              <a:gd name="connsiteX34" fmla="*/ 4325927 w 6801491"/>
              <a:gd name="connsiteY34" fmla="*/ 880481 h 1453082"/>
              <a:gd name="connsiteX35" fmla="*/ 4423029 w 6801491"/>
              <a:gd name="connsiteY35" fmla="*/ 972151 h 1453082"/>
              <a:gd name="connsiteX36" fmla="*/ 4478447 w 6801491"/>
              <a:gd name="connsiteY36" fmla="*/ 1041698 h 1453082"/>
              <a:gd name="connsiteX37" fmla="*/ 4561574 w 6801491"/>
              <a:gd name="connsiteY37" fmla="*/ 1148282 h 1453082"/>
              <a:gd name="connsiteX38" fmla="*/ 4727829 w 6801491"/>
              <a:gd name="connsiteY38" fmla="*/ 1295606 h 1453082"/>
              <a:gd name="connsiteX39" fmla="*/ 4810956 w 6801491"/>
              <a:gd name="connsiteY39" fmla="*/ 1356100 h 1453082"/>
              <a:gd name="connsiteX40" fmla="*/ 4894358 w 6801491"/>
              <a:gd name="connsiteY40" fmla="*/ 1392863 h 1453082"/>
              <a:gd name="connsiteX41" fmla="*/ 4949501 w 6801491"/>
              <a:gd name="connsiteY41" fmla="*/ 1411518 h 1453082"/>
              <a:gd name="connsiteX42" fmla="*/ 4991065 w 6801491"/>
              <a:gd name="connsiteY42" fmla="*/ 1425373 h 1453082"/>
              <a:gd name="connsiteX43" fmla="*/ 5115756 w 6801491"/>
              <a:gd name="connsiteY43" fmla="*/ 1453082 h 1453082"/>
              <a:gd name="connsiteX44" fmla="*/ 5642229 w 6801491"/>
              <a:gd name="connsiteY44" fmla="*/ 1439228 h 1453082"/>
              <a:gd name="connsiteX45" fmla="*/ 5697647 w 6801491"/>
              <a:gd name="connsiteY45" fmla="*/ 1425373 h 1453082"/>
              <a:gd name="connsiteX46" fmla="*/ 5822338 w 6801491"/>
              <a:gd name="connsiteY46" fmla="*/ 1397664 h 1453082"/>
              <a:gd name="connsiteX47" fmla="*/ 5863901 w 6801491"/>
              <a:gd name="connsiteY47" fmla="*/ 1383809 h 1453082"/>
              <a:gd name="connsiteX48" fmla="*/ 5947029 w 6801491"/>
              <a:gd name="connsiteY48" fmla="*/ 1328391 h 1453082"/>
              <a:gd name="connsiteX49" fmla="*/ 5974738 w 6801491"/>
              <a:gd name="connsiteY49" fmla="*/ 1286828 h 1453082"/>
              <a:gd name="connsiteX50" fmla="*/ 6002447 w 6801491"/>
              <a:gd name="connsiteY50" fmla="*/ 1259118 h 1453082"/>
              <a:gd name="connsiteX51" fmla="*/ 6057865 w 6801491"/>
              <a:gd name="connsiteY51" fmla="*/ 1194097 h 1453082"/>
              <a:gd name="connsiteX52" fmla="*/ 6122337 w 6801491"/>
              <a:gd name="connsiteY52" fmla="*/ 1133878 h 1453082"/>
              <a:gd name="connsiteX53" fmla="*/ 6154847 w 6801491"/>
              <a:gd name="connsiteY53" fmla="*/ 1079009 h 1453082"/>
              <a:gd name="connsiteX54" fmla="*/ 6210265 w 6801491"/>
              <a:gd name="connsiteY54" fmla="*/ 995882 h 1453082"/>
              <a:gd name="connsiteX55" fmla="*/ 6261157 w 6801491"/>
              <a:gd name="connsiteY55" fmla="*/ 907405 h 1453082"/>
              <a:gd name="connsiteX56" fmla="*/ 6298193 w 6801491"/>
              <a:gd name="connsiteY56" fmla="*/ 816322 h 1453082"/>
              <a:gd name="connsiteX57" fmla="*/ 6348810 w 6801491"/>
              <a:gd name="connsiteY57" fmla="*/ 718791 h 1453082"/>
              <a:gd name="connsiteX58" fmla="*/ 6376519 w 6801491"/>
              <a:gd name="connsiteY58" fmla="*/ 677228 h 1453082"/>
              <a:gd name="connsiteX59" fmla="*/ 6390374 w 6801491"/>
              <a:gd name="connsiteY59" fmla="*/ 635664 h 1453082"/>
              <a:gd name="connsiteX60" fmla="*/ 6418083 w 6801491"/>
              <a:gd name="connsiteY60" fmla="*/ 594100 h 1453082"/>
              <a:gd name="connsiteX61" fmla="*/ 6431938 w 6801491"/>
              <a:gd name="connsiteY61" fmla="*/ 552537 h 1453082"/>
              <a:gd name="connsiteX62" fmla="*/ 6464447 w 6801491"/>
              <a:gd name="connsiteY62" fmla="*/ 502194 h 1453082"/>
              <a:gd name="connsiteX63" fmla="*/ 6505463 w 6801491"/>
              <a:gd name="connsiteY63" fmla="*/ 442523 h 1453082"/>
              <a:gd name="connsiteX64" fmla="*/ 6556629 w 6801491"/>
              <a:gd name="connsiteY64" fmla="*/ 400137 h 1453082"/>
              <a:gd name="connsiteX65" fmla="*/ 6607246 w 6801491"/>
              <a:gd name="connsiteY65" fmla="*/ 350068 h 1453082"/>
              <a:gd name="connsiteX66" fmla="*/ 6662663 w 6801491"/>
              <a:gd name="connsiteY66" fmla="*/ 249383 h 1453082"/>
              <a:gd name="connsiteX67" fmla="*/ 6694626 w 6801491"/>
              <a:gd name="connsiteY67" fmla="*/ 207819 h 1453082"/>
              <a:gd name="connsiteX68" fmla="*/ 6736190 w 6801491"/>
              <a:gd name="connsiteY68" fmla="*/ 162003 h 1453082"/>
              <a:gd name="connsiteX69" fmla="*/ 6800662 w 6801491"/>
              <a:gd name="connsiteY69" fmla="*/ 119548 h 1453082"/>
              <a:gd name="connsiteX70" fmla="*/ 6773226 w 6801491"/>
              <a:gd name="connsiteY70"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99574 w 6801491"/>
              <a:gd name="connsiteY31" fmla="*/ 303155 h 1453082"/>
              <a:gd name="connsiteX32" fmla="*/ 3882152 w 6801491"/>
              <a:gd name="connsiteY32" fmla="*/ 390534 h 1453082"/>
              <a:gd name="connsiteX33" fmla="*/ 4021247 w 6801491"/>
              <a:gd name="connsiteY33" fmla="*/ 552537 h 1453082"/>
              <a:gd name="connsiteX34" fmla="*/ 4325927 w 6801491"/>
              <a:gd name="connsiteY34" fmla="*/ 880481 h 1453082"/>
              <a:gd name="connsiteX35" fmla="*/ 4478447 w 6801491"/>
              <a:gd name="connsiteY35" fmla="*/ 1041698 h 1453082"/>
              <a:gd name="connsiteX36" fmla="*/ 4561574 w 6801491"/>
              <a:gd name="connsiteY36" fmla="*/ 1148282 h 1453082"/>
              <a:gd name="connsiteX37" fmla="*/ 4727829 w 6801491"/>
              <a:gd name="connsiteY37" fmla="*/ 1295606 h 1453082"/>
              <a:gd name="connsiteX38" fmla="*/ 4810956 w 6801491"/>
              <a:gd name="connsiteY38" fmla="*/ 1356100 h 1453082"/>
              <a:gd name="connsiteX39" fmla="*/ 4894358 w 6801491"/>
              <a:gd name="connsiteY39" fmla="*/ 1392863 h 1453082"/>
              <a:gd name="connsiteX40" fmla="*/ 4949501 w 6801491"/>
              <a:gd name="connsiteY40" fmla="*/ 1411518 h 1453082"/>
              <a:gd name="connsiteX41" fmla="*/ 4991065 w 6801491"/>
              <a:gd name="connsiteY41" fmla="*/ 1425373 h 1453082"/>
              <a:gd name="connsiteX42" fmla="*/ 5115756 w 6801491"/>
              <a:gd name="connsiteY42" fmla="*/ 1453082 h 1453082"/>
              <a:gd name="connsiteX43" fmla="*/ 5642229 w 6801491"/>
              <a:gd name="connsiteY43" fmla="*/ 1439228 h 1453082"/>
              <a:gd name="connsiteX44" fmla="*/ 5697647 w 6801491"/>
              <a:gd name="connsiteY44" fmla="*/ 1425373 h 1453082"/>
              <a:gd name="connsiteX45" fmla="*/ 5822338 w 6801491"/>
              <a:gd name="connsiteY45" fmla="*/ 1397664 h 1453082"/>
              <a:gd name="connsiteX46" fmla="*/ 5863901 w 6801491"/>
              <a:gd name="connsiteY46" fmla="*/ 1383809 h 1453082"/>
              <a:gd name="connsiteX47" fmla="*/ 5947029 w 6801491"/>
              <a:gd name="connsiteY47" fmla="*/ 1328391 h 1453082"/>
              <a:gd name="connsiteX48" fmla="*/ 5974738 w 6801491"/>
              <a:gd name="connsiteY48" fmla="*/ 1286828 h 1453082"/>
              <a:gd name="connsiteX49" fmla="*/ 6002447 w 6801491"/>
              <a:gd name="connsiteY49" fmla="*/ 1259118 h 1453082"/>
              <a:gd name="connsiteX50" fmla="*/ 6057865 w 6801491"/>
              <a:gd name="connsiteY50" fmla="*/ 1194097 h 1453082"/>
              <a:gd name="connsiteX51" fmla="*/ 6122337 w 6801491"/>
              <a:gd name="connsiteY51" fmla="*/ 1133878 h 1453082"/>
              <a:gd name="connsiteX52" fmla="*/ 6154847 w 6801491"/>
              <a:gd name="connsiteY52" fmla="*/ 1079009 h 1453082"/>
              <a:gd name="connsiteX53" fmla="*/ 6210265 w 6801491"/>
              <a:gd name="connsiteY53" fmla="*/ 995882 h 1453082"/>
              <a:gd name="connsiteX54" fmla="*/ 6261157 w 6801491"/>
              <a:gd name="connsiteY54" fmla="*/ 907405 h 1453082"/>
              <a:gd name="connsiteX55" fmla="*/ 6298193 w 6801491"/>
              <a:gd name="connsiteY55" fmla="*/ 816322 h 1453082"/>
              <a:gd name="connsiteX56" fmla="*/ 6348810 w 6801491"/>
              <a:gd name="connsiteY56" fmla="*/ 718791 h 1453082"/>
              <a:gd name="connsiteX57" fmla="*/ 6376519 w 6801491"/>
              <a:gd name="connsiteY57" fmla="*/ 677228 h 1453082"/>
              <a:gd name="connsiteX58" fmla="*/ 6390374 w 6801491"/>
              <a:gd name="connsiteY58" fmla="*/ 635664 h 1453082"/>
              <a:gd name="connsiteX59" fmla="*/ 6418083 w 6801491"/>
              <a:gd name="connsiteY59" fmla="*/ 594100 h 1453082"/>
              <a:gd name="connsiteX60" fmla="*/ 6431938 w 6801491"/>
              <a:gd name="connsiteY60" fmla="*/ 552537 h 1453082"/>
              <a:gd name="connsiteX61" fmla="*/ 6464447 w 6801491"/>
              <a:gd name="connsiteY61" fmla="*/ 502194 h 1453082"/>
              <a:gd name="connsiteX62" fmla="*/ 6505463 w 6801491"/>
              <a:gd name="connsiteY62" fmla="*/ 442523 h 1453082"/>
              <a:gd name="connsiteX63" fmla="*/ 6556629 w 6801491"/>
              <a:gd name="connsiteY63" fmla="*/ 400137 h 1453082"/>
              <a:gd name="connsiteX64" fmla="*/ 6607246 w 6801491"/>
              <a:gd name="connsiteY64" fmla="*/ 350068 h 1453082"/>
              <a:gd name="connsiteX65" fmla="*/ 6662663 w 6801491"/>
              <a:gd name="connsiteY65" fmla="*/ 249383 h 1453082"/>
              <a:gd name="connsiteX66" fmla="*/ 6694626 w 6801491"/>
              <a:gd name="connsiteY66" fmla="*/ 207819 h 1453082"/>
              <a:gd name="connsiteX67" fmla="*/ 6736190 w 6801491"/>
              <a:gd name="connsiteY67" fmla="*/ 162003 h 1453082"/>
              <a:gd name="connsiteX68" fmla="*/ 6800662 w 6801491"/>
              <a:gd name="connsiteY68" fmla="*/ 119548 h 1453082"/>
              <a:gd name="connsiteX69" fmla="*/ 6773226 w 6801491"/>
              <a:gd name="connsiteY69" fmla="*/ 170782 h 1453082"/>
              <a:gd name="connsiteX0" fmla="*/ 0 w 6801491"/>
              <a:gd name="connsiteY0" fmla="*/ 0 h 1453082"/>
              <a:gd name="connsiteX1" fmla="*/ 78325 w 6801491"/>
              <a:gd name="connsiteY1" fmla="*/ 18382 h 1453082"/>
              <a:gd name="connsiteX2" fmla="*/ 151576 w 6801491"/>
              <a:gd name="connsiteY2" fmla="*/ 27710 h 1453082"/>
              <a:gd name="connsiteX3" fmla="*/ 317831 w 6801491"/>
              <a:gd name="connsiteY3" fmla="*/ 46091 h 1453082"/>
              <a:gd name="connsiteX4" fmla="*/ 414538 w 6801491"/>
              <a:gd name="connsiteY4" fmla="*/ 73800 h 1453082"/>
              <a:gd name="connsiteX5" fmla="*/ 487790 w 6801491"/>
              <a:gd name="connsiteY5" fmla="*/ 141975 h 1453082"/>
              <a:gd name="connsiteX6" fmla="*/ 571465 w 6801491"/>
              <a:gd name="connsiteY6" fmla="*/ 261591 h 1453082"/>
              <a:gd name="connsiteX7" fmla="*/ 613029 w 6801491"/>
              <a:gd name="connsiteY7" fmla="*/ 303155 h 1453082"/>
              <a:gd name="connsiteX8" fmla="*/ 654592 w 6801491"/>
              <a:gd name="connsiteY8" fmla="*/ 330864 h 1453082"/>
              <a:gd name="connsiteX9" fmla="*/ 737719 w 6801491"/>
              <a:gd name="connsiteY9" fmla="*/ 413991 h 1453082"/>
              <a:gd name="connsiteX10" fmla="*/ 765429 w 6801491"/>
              <a:gd name="connsiteY10" fmla="*/ 441700 h 1453082"/>
              <a:gd name="connsiteX11" fmla="*/ 806992 w 6801491"/>
              <a:gd name="connsiteY11" fmla="*/ 473662 h 1453082"/>
              <a:gd name="connsiteX12" fmla="*/ 834701 w 6801491"/>
              <a:gd name="connsiteY12" fmla="*/ 497118 h 1453082"/>
              <a:gd name="connsiteX13" fmla="*/ 908775 w 6801491"/>
              <a:gd name="connsiteY13" fmla="*/ 556789 h 1453082"/>
              <a:gd name="connsiteX14" fmla="*/ 959392 w 6801491"/>
              <a:gd name="connsiteY14" fmla="*/ 602880 h 1453082"/>
              <a:gd name="connsiteX15" fmla="*/ 1005483 w 6801491"/>
              <a:gd name="connsiteY15" fmla="*/ 639368 h 1453082"/>
              <a:gd name="connsiteX16" fmla="*/ 1125647 w 6801491"/>
              <a:gd name="connsiteY16" fmla="*/ 690259 h 1453082"/>
              <a:gd name="connsiteX17" fmla="*/ 1250338 w 6801491"/>
              <a:gd name="connsiteY17" fmla="*/ 713716 h 1453082"/>
              <a:gd name="connsiteX18" fmla="*/ 1393409 w 6801491"/>
              <a:gd name="connsiteY18" fmla="*/ 718517 h 1453082"/>
              <a:gd name="connsiteX19" fmla="*/ 1679829 w 6801491"/>
              <a:gd name="connsiteY19" fmla="*/ 732646 h 1453082"/>
              <a:gd name="connsiteX20" fmla="*/ 1984629 w 6801491"/>
              <a:gd name="connsiteY20" fmla="*/ 718791 h 1453082"/>
              <a:gd name="connsiteX21" fmla="*/ 2165286 w 6801491"/>
              <a:gd name="connsiteY21" fmla="*/ 640191 h 1453082"/>
              <a:gd name="connsiteX22" fmla="*/ 2330992 w 6801491"/>
              <a:gd name="connsiteY22" fmla="*/ 510973 h 1453082"/>
              <a:gd name="connsiteX23" fmla="*/ 2368029 w 6801491"/>
              <a:gd name="connsiteY23" fmla="*/ 478463 h 1453082"/>
              <a:gd name="connsiteX24" fmla="*/ 2419195 w 6801491"/>
              <a:gd name="connsiteY24" fmla="*/ 427846 h 1453082"/>
              <a:gd name="connsiteX25" fmla="*/ 2554613 w 6801491"/>
              <a:gd name="connsiteY25" fmla="*/ 289300 h 1453082"/>
              <a:gd name="connsiteX26" fmla="*/ 2649647 w 6801491"/>
              <a:gd name="connsiteY26" fmla="*/ 206173 h 1453082"/>
              <a:gd name="connsiteX27" fmla="*/ 2815901 w 6801491"/>
              <a:gd name="connsiteY27" fmla="*/ 123046 h 1453082"/>
              <a:gd name="connsiteX28" fmla="*/ 3217683 w 6801491"/>
              <a:gd name="connsiteY28" fmla="*/ 123046 h 1453082"/>
              <a:gd name="connsiteX29" fmla="*/ 3522483 w 6801491"/>
              <a:gd name="connsiteY29" fmla="*/ 136900 h 1453082"/>
              <a:gd name="connsiteX30" fmla="*/ 3648472 w 6801491"/>
              <a:gd name="connsiteY30" fmla="*/ 164609 h 1453082"/>
              <a:gd name="connsiteX31" fmla="*/ 3799574 w 6801491"/>
              <a:gd name="connsiteY31" fmla="*/ 303155 h 1453082"/>
              <a:gd name="connsiteX32" fmla="*/ 3882152 w 6801491"/>
              <a:gd name="connsiteY32" fmla="*/ 390534 h 1453082"/>
              <a:gd name="connsiteX33" fmla="*/ 4021247 w 6801491"/>
              <a:gd name="connsiteY33" fmla="*/ 552537 h 1453082"/>
              <a:gd name="connsiteX34" fmla="*/ 4325927 w 6801491"/>
              <a:gd name="connsiteY34" fmla="*/ 880481 h 1453082"/>
              <a:gd name="connsiteX35" fmla="*/ 4478447 w 6801491"/>
              <a:gd name="connsiteY35" fmla="*/ 1041698 h 1453082"/>
              <a:gd name="connsiteX36" fmla="*/ 4727829 w 6801491"/>
              <a:gd name="connsiteY36" fmla="*/ 1295606 h 1453082"/>
              <a:gd name="connsiteX37" fmla="*/ 4810956 w 6801491"/>
              <a:gd name="connsiteY37" fmla="*/ 1356100 h 1453082"/>
              <a:gd name="connsiteX38" fmla="*/ 4894358 w 6801491"/>
              <a:gd name="connsiteY38" fmla="*/ 1392863 h 1453082"/>
              <a:gd name="connsiteX39" fmla="*/ 4949501 w 6801491"/>
              <a:gd name="connsiteY39" fmla="*/ 1411518 h 1453082"/>
              <a:gd name="connsiteX40" fmla="*/ 4991065 w 6801491"/>
              <a:gd name="connsiteY40" fmla="*/ 1425373 h 1453082"/>
              <a:gd name="connsiteX41" fmla="*/ 5115756 w 6801491"/>
              <a:gd name="connsiteY41" fmla="*/ 1453082 h 1453082"/>
              <a:gd name="connsiteX42" fmla="*/ 5642229 w 6801491"/>
              <a:gd name="connsiteY42" fmla="*/ 1439228 h 1453082"/>
              <a:gd name="connsiteX43" fmla="*/ 5697647 w 6801491"/>
              <a:gd name="connsiteY43" fmla="*/ 1425373 h 1453082"/>
              <a:gd name="connsiteX44" fmla="*/ 5822338 w 6801491"/>
              <a:gd name="connsiteY44" fmla="*/ 1397664 h 1453082"/>
              <a:gd name="connsiteX45" fmla="*/ 5863901 w 6801491"/>
              <a:gd name="connsiteY45" fmla="*/ 1383809 h 1453082"/>
              <a:gd name="connsiteX46" fmla="*/ 5947029 w 6801491"/>
              <a:gd name="connsiteY46" fmla="*/ 1328391 h 1453082"/>
              <a:gd name="connsiteX47" fmla="*/ 5974738 w 6801491"/>
              <a:gd name="connsiteY47" fmla="*/ 1286828 h 1453082"/>
              <a:gd name="connsiteX48" fmla="*/ 6002447 w 6801491"/>
              <a:gd name="connsiteY48" fmla="*/ 1259118 h 1453082"/>
              <a:gd name="connsiteX49" fmla="*/ 6057865 w 6801491"/>
              <a:gd name="connsiteY49" fmla="*/ 1194097 h 1453082"/>
              <a:gd name="connsiteX50" fmla="*/ 6122337 w 6801491"/>
              <a:gd name="connsiteY50" fmla="*/ 1133878 h 1453082"/>
              <a:gd name="connsiteX51" fmla="*/ 6154847 w 6801491"/>
              <a:gd name="connsiteY51" fmla="*/ 1079009 h 1453082"/>
              <a:gd name="connsiteX52" fmla="*/ 6210265 w 6801491"/>
              <a:gd name="connsiteY52" fmla="*/ 995882 h 1453082"/>
              <a:gd name="connsiteX53" fmla="*/ 6261157 w 6801491"/>
              <a:gd name="connsiteY53" fmla="*/ 907405 h 1453082"/>
              <a:gd name="connsiteX54" fmla="*/ 6298193 w 6801491"/>
              <a:gd name="connsiteY54" fmla="*/ 816322 h 1453082"/>
              <a:gd name="connsiteX55" fmla="*/ 6348810 w 6801491"/>
              <a:gd name="connsiteY55" fmla="*/ 718791 h 1453082"/>
              <a:gd name="connsiteX56" fmla="*/ 6376519 w 6801491"/>
              <a:gd name="connsiteY56" fmla="*/ 677228 h 1453082"/>
              <a:gd name="connsiteX57" fmla="*/ 6390374 w 6801491"/>
              <a:gd name="connsiteY57" fmla="*/ 635664 h 1453082"/>
              <a:gd name="connsiteX58" fmla="*/ 6418083 w 6801491"/>
              <a:gd name="connsiteY58" fmla="*/ 594100 h 1453082"/>
              <a:gd name="connsiteX59" fmla="*/ 6431938 w 6801491"/>
              <a:gd name="connsiteY59" fmla="*/ 552537 h 1453082"/>
              <a:gd name="connsiteX60" fmla="*/ 6464447 w 6801491"/>
              <a:gd name="connsiteY60" fmla="*/ 502194 h 1453082"/>
              <a:gd name="connsiteX61" fmla="*/ 6505463 w 6801491"/>
              <a:gd name="connsiteY61" fmla="*/ 442523 h 1453082"/>
              <a:gd name="connsiteX62" fmla="*/ 6556629 w 6801491"/>
              <a:gd name="connsiteY62" fmla="*/ 400137 h 1453082"/>
              <a:gd name="connsiteX63" fmla="*/ 6607246 w 6801491"/>
              <a:gd name="connsiteY63" fmla="*/ 350068 h 1453082"/>
              <a:gd name="connsiteX64" fmla="*/ 6662663 w 6801491"/>
              <a:gd name="connsiteY64" fmla="*/ 249383 h 1453082"/>
              <a:gd name="connsiteX65" fmla="*/ 6694626 w 6801491"/>
              <a:gd name="connsiteY65" fmla="*/ 207819 h 1453082"/>
              <a:gd name="connsiteX66" fmla="*/ 6736190 w 6801491"/>
              <a:gd name="connsiteY66" fmla="*/ 162003 h 1453082"/>
              <a:gd name="connsiteX67" fmla="*/ 6800662 w 6801491"/>
              <a:gd name="connsiteY67" fmla="*/ 119548 h 1453082"/>
              <a:gd name="connsiteX68" fmla="*/ 6773226 w 6801491"/>
              <a:gd name="connsiteY68" fmla="*/ 170782 h 1453082"/>
              <a:gd name="connsiteX0" fmla="*/ 0 w 6801491"/>
              <a:gd name="connsiteY0" fmla="*/ 0 h 1454240"/>
              <a:gd name="connsiteX1" fmla="*/ 78325 w 6801491"/>
              <a:gd name="connsiteY1" fmla="*/ 18382 h 1454240"/>
              <a:gd name="connsiteX2" fmla="*/ 151576 w 6801491"/>
              <a:gd name="connsiteY2" fmla="*/ 27710 h 1454240"/>
              <a:gd name="connsiteX3" fmla="*/ 317831 w 6801491"/>
              <a:gd name="connsiteY3" fmla="*/ 46091 h 1454240"/>
              <a:gd name="connsiteX4" fmla="*/ 414538 w 6801491"/>
              <a:gd name="connsiteY4" fmla="*/ 73800 h 1454240"/>
              <a:gd name="connsiteX5" fmla="*/ 487790 w 6801491"/>
              <a:gd name="connsiteY5" fmla="*/ 141975 h 1454240"/>
              <a:gd name="connsiteX6" fmla="*/ 571465 w 6801491"/>
              <a:gd name="connsiteY6" fmla="*/ 261591 h 1454240"/>
              <a:gd name="connsiteX7" fmla="*/ 613029 w 6801491"/>
              <a:gd name="connsiteY7" fmla="*/ 303155 h 1454240"/>
              <a:gd name="connsiteX8" fmla="*/ 654592 w 6801491"/>
              <a:gd name="connsiteY8" fmla="*/ 330864 h 1454240"/>
              <a:gd name="connsiteX9" fmla="*/ 737719 w 6801491"/>
              <a:gd name="connsiteY9" fmla="*/ 413991 h 1454240"/>
              <a:gd name="connsiteX10" fmla="*/ 765429 w 6801491"/>
              <a:gd name="connsiteY10" fmla="*/ 441700 h 1454240"/>
              <a:gd name="connsiteX11" fmla="*/ 806992 w 6801491"/>
              <a:gd name="connsiteY11" fmla="*/ 473662 h 1454240"/>
              <a:gd name="connsiteX12" fmla="*/ 834701 w 6801491"/>
              <a:gd name="connsiteY12" fmla="*/ 497118 h 1454240"/>
              <a:gd name="connsiteX13" fmla="*/ 908775 w 6801491"/>
              <a:gd name="connsiteY13" fmla="*/ 556789 h 1454240"/>
              <a:gd name="connsiteX14" fmla="*/ 959392 w 6801491"/>
              <a:gd name="connsiteY14" fmla="*/ 602880 h 1454240"/>
              <a:gd name="connsiteX15" fmla="*/ 1005483 w 6801491"/>
              <a:gd name="connsiteY15" fmla="*/ 639368 h 1454240"/>
              <a:gd name="connsiteX16" fmla="*/ 1125647 w 6801491"/>
              <a:gd name="connsiteY16" fmla="*/ 690259 h 1454240"/>
              <a:gd name="connsiteX17" fmla="*/ 1250338 w 6801491"/>
              <a:gd name="connsiteY17" fmla="*/ 713716 h 1454240"/>
              <a:gd name="connsiteX18" fmla="*/ 1393409 w 6801491"/>
              <a:gd name="connsiteY18" fmla="*/ 718517 h 1454240"/>
              <a:gd name="connsiteX19" fmla="*/ 1679829 w 6801491"/>
              <a:gd name="connsiteY19" fmla="*/ 732646 h 1454240"/>
              <a:gd name="connsiteX20" fmla="*/ 1984629 w 6801491"/>
              <a:gd name="connsiteY20" fmla="*/ 718791 h 1454240"/>
              <a:gd name="connsiteX21" fmla="*/ 2165286 w 6801491"/>
              <a:gd name="connsiteY21" fmla="*/ 640191 h 1454240"/>
              <a:gd name="connsiteX22" fmla="*/ 2330992 w 6801491"/>
              <a:gd name="connsiteY22" fmla="*/ 510973 h 1454240"/>
              <a:gd name="connsiteX23" fmla="*/ 2368029 w 6801491"/>
              <a:gd name="connsiteY23" fmla="*/ 478463 h 1454240"/>
              <a:gd name="connsiteX24" fmla="*/ 2419195 w 6801491"/>
              <a:gd name="connsiteY24" fmla="*/ 427846 h 1454240"/>
              <a:gd name="connsiteX25" fmla="*/ 2554613 w 6801491"/>
              <a:gd name="connsiteY25" fmla="*/ 289300 h 1454240"/>
              <a:gd name="connsiteX26" fmla="*/ 2649647 w 6801491"/>
              <a:gd name="connsiteY26" fmla="*/ 206173 h 1454240"/>
              <a:gd name="connsiteX27" fmla="*/ 2815901 w 6801491"/>
              <a:gd name="connsiteY27" fmla="*/ 123046 h 1454240"/>
              <a:gd name="connsiteX28" fmla="*/ 3217683 w 6801491"/>
              <a:gd name="connsiteY28" fmla="*/ 123046 h 1454240"/>
              <a:gd name="connsiteX29" fmla="*/ 3522483 w 6801491"/>
              <a:gd name="connsiteY29" fmla="*/ 136900 h 1454240"/>
              <a:gd name="connsiteX30" fmla="*/ 3648472 w 6801491"/>
              <a:gd name="connsiteY30" fmla="*/ 164609 h 1454240"/>
              <a:gd name="connsiteX31" fmla="*/ 3799574 w 6801491"/>
              <a:gd name="connsiteY31" fmla="*/ 303155 h 1454240"/>
              <a:gd name="connsiteX32" fmla="*/ 3882152 w 6801491"/>
              <a:gd name="connsiteY32" fmla="*/ 390534 h 1454240"/>
              <a:gd name="connsiteX33" fmla="*/ 4021247 w 6801491"/>
              <a:gd name="connsiteY33" fmla="*/ 552537 h 1454240"/>
              <a:gd name="connsiteX34" fmla="*/ 4325927 w 6801491"/>
              <a:gd name="connsiteY34" fmla="*/ 880481 h 1454240"/>
              <a:gd name="connsiteX35" fmla="*/ 4478447 w 6801491"/>
              <a:gd name="connsiteY35" fmla="*/ 1041698 h 1454240"/>
              <a:gd name="connsiteX36" fmla="*/ 4727829 w 6801491"/>
              <a:gd name="connsiteY36" fmla="*/ 1295606 h 1454240"/>
              <a:gd name="connsiteX37" fmla="*/ 4810956 w 6801491"/>
              <a:gd name="connsiteY37" fmla="*/ 1356100 h 1454240"/>
              <a:gd name="connsiteX38" fmla="*/ 4894358 w 6801491"/>
              <a:gd name="connsiteY38" fmla="*/ 1392863 h 1454240"/>
              <a:gd name="connsiteX39" fmla="*/ 4949501 w 6801491"/>
              <a:gd name="connsiteY39" fmla="*/ 1411518 h 1454240"/>
              <a:gd name="connsiteX40" fmla="*/ 5115756 w 6801491"/>
              <a:gd name="connsiteY40" fmla="*/ 1453082 h 1454240"/>
              <a:gd name="connsiteX41" fmla="*/ 5642229 w 6801491"/>
              <a:gd name="connsiteY41" fmla="*/ 1439228 h 1454240"/>
              <a:gd name="connsiteX42" fmla="*/ 5697647 w 6801491"/>
              <a:gd name="connsiteY42" fmla="*/ 1425373 h 1454240"/>
              <a:gd name="connsiteX43" fmla="*/ 5822338 w 6801491"/>
              <a:gd name="connsiteY43" fmla="*/ 1397664 h 1454240"/>
              <a:gd name="connsiteX44" fmla="*/ 5863901 w 6801491"/>
              <a:gd name="connsiteY44" fmla="*/ 1383809 h 1454240"/>
              <a:gd name="connsiteX45" fmla="*/ 5947029 w 6801491"/>
              <a:gd name="connsiteY45" fmla="*/ 1328391 h 1454240"/>
              <a:gd name="connsiteX46" fmla="*/ 5974738 w 6801491"/>
              <a:gd name="connsiteY46" fmla="*/ 1286828 h 1454240"/>
              <a:gd name="connsiteX47" fmla="*/ 6002447 w 6801491"/>
              <a:gd name="connsiteY47" fmla="*/ 1259118 h 1454240"/>
              <a:gd name="connsiteX48" fmla="*/ 6057865 w 6801491"/>
              <a:gd name="connsiteY48" fmla="*/ 1194097 h 1454240"/>
              <a:gd name="connsiteX49" fmla="*/ 6122337 w 6801491"/>
              <a:gd name="connsiteY49" fmla="*/ 1133878 h 1454240"/>
              <a:gd name="connsiteX50" fmla="*/ 6154847 w 6801491"/>
              <a:gd name="connsiteY50" fmla="*/ 1079009 h 1454240"/>
              <a:gd name="connsiteX51" fmla="*/ 6210265 w 6801491"/>
              <a:gd name="connsiteY51" fmla="*/ 995882 h 1454240"/>
              <a:gd name="connsiteX52" fmla="*/ 6261157 w 6801491"/>
              <a:gd name="connsiteY52" fmla="*/ 907405 h 1454240"/>
              <a:gd name="connsiteX53" fmla="*/ 6298193 w 6801491"/>
              <a:gd name="connsiteY53" fmla="*/ 816322 h 1454240"/>
              <a:gd name="connsiteX54" fmla="*/ 6348810 w 6801491"/>
              <a:gd name="connsiteY54" fmla="*/ 718791 h 1454240"/>
              <a:gd name="connsiteX55" fmla="*/ 6376519 w 6801491"/>
              <a:gd name="connsiteY55" fmla="*/ 677228 h 1454240"/>
              <a:gd name="connsiteX56" fmla="*/ 6390374 w 6801491"/>
              <a:gd name="connsiteY56" fmla="*/ 635664 h 1454240"/>
              <a:gd name="connsiteX57" fmla="*/ 6418083 w 6801491"/>
              <a:gd name="connsiteY57" fmla="*/ 594100 h 1454240"/>
              <a:gd name="connsiteX58" fmla="*/ 6431938 w 6801491"/>
              <a:gd name="connsiteY58" fmla="*/ 552537 h 1454240"/>
              <a:gd name="connsiteX59" fmla="*/ 6464447 w 6801491"/>
              <a:gd name="connsiteY59" fmla="*/ 502194 h 1454240"/>
              <a:gd name="connsiteX60" fmla="*/ 6505463 w 6801491"/>
              <a:gd name="connsiteY60" fmla="*/ 442523 h 1454240"/>
              <a:gd name="connsiteX61" fmla="*/ 6556629 w 6801491"/>
              <a:gd name="connsiteY61" fmla="*/ 400137 h 1454240"/>
              <a:gd name="connsiteX62" fmla="*/ 6607246 w 6801491"/>
              <a:gd name="connsiteY62" fmla="*/ 350068 h 1454240"/>
              <a:gd name="connsiteX63" fmla="*/ 6662663 w 6801491"/>
              <a:gd name="connsiteY63" fmla="*/ 249383 h 1454240"/>
              <a:gd name="connsiteX64" fmla="*/ 6694626 w 6801491"/>
              <a:gd name="connsiteY64" fmla="*/ 207819 h 1454240"/>
              <a:gd name="connsiteX65" fmla="*/ 6736190 w 6801491"/>
              <a:gd name="connsiteY65" fmla="*/ 162003 h 1454240"/>
              <a:gd name="connsiteX66" fmla="*/ 6800662 w 6801491"/>
              <a:gd name="connsiteY66" fmla="*/ 119548 h 1454240"/>
              <a:gd name="connsiteX67" fmla="*/ 6773226 w 6801491"/>
              <a:gd name="connsiteY67" fmla="*/ 170782 h 1454240"/>
              <a:gd name="connsiteX0" fmla="*/ 0 w 6801491"/>
              <a:gd name="connsiteY0" fmla="*/ 0 h 1455416"/>
              <a:gd name="connsiteX1" fmla="*/ 78325 w 6801491"/>
              <a:gd name="connsiteY1" fmla="*/ 18382 h 1455416"/>
              <a:gd name="connsiteX2" fmla="*/ 151576 w 6801491"/>
              <a:gd name="connsiteY2" fmla="*/ 27710 h 1455416"/>
              <a:gd name="connsiteX3" fmla="*/ 317831 w 6801491"/>
              <a:gd name="connsiteY3" fmla="*/ 46091 h 1455416"/>
              <a:gd name="connsiteX4" fmla="*/ 414538 w 6801491"/>
              <a:gd name="connsiteY4" fmla="*/ 73800 h 1455416"/>
              <a:gd name="connsiteX5" fmla="*/ 487790 w 6801491"/>
              <a:gd name="connsiteY5" fmla="*/ 141975 h 1455416"/>
              <a:gd name="connsiteX6" fmla="*/ 571465 w 6801491"/>
              <a:gd name="connsiteY6" fmla="*/ 261591 h 1455416"/>
              <a:gd name="connsiteX7" fmla="*/ 613029 w 6801491"/>
              <a:gd name="connsiteY7" fmla="*/ 303155 h 1455416"/>
              <a:gd name="connsiteX8" fmla="*/ 654592 w 6801491"/>
              <a:gd name="connsiteY8" fmla="*/ 330864 h 1455416"/>
              <a:gd name="connsiteX9" fmla="*/ 737719 w 6801491"/>
              <a:gd name="connsiteY9" fmla="*/ 413991 h 1455416"/>
              <a:gd name="connsiteX10" fmla="*/ 765429 w 6801491"/>
              <a:gd name="connsiteY10" fmla="*/ 441700 h 1455416"/>
              <a:gd name="connsiteX11" fmla="*/ 806992 w 6801491"/>
              <a:gd name="connsiteY11" fmla="*/ 473662 h 1455416"/>
              <a:gd name="connsiteX12" fmla="*/ 834701 w 6801491"/>
              <a:gd name="connsiteY12" fmla="*/ 497118 h 1455416"/>
              <a:gd name="connsiteX13" fmla="*/ 908775 w 6801491"/>
              <a:gd name="connsiteY13" fmla="*/ 556789 h 1455416"/>
              <a:gd name="connsiteX14" fmla="*/ 959392 w 6801491"/>
              <a:gd name="connsiteY14" fmla="*/ 602880 h 1455416"/>
              <a:gd name="connsiteX15" fmla="*/ 1005483 w 6801491"/>
              <a:gd name="connsiteY15" fmla="*/ 639368 h 1455416"/>
              <a:gd name="connsiteX16" fmla="*/ 1125647 w 6801491"/>
              <a:gd name="connsiteY16" fmla="*/ 690259 h 1455416"/>
              <a:gd name="connsiteX17" fmla="*/ 1250338 w 6801491"/>
              <a:gd name="connsiteY17" fmla="*/ 713716 h 1455416"/>
              <a:gd name="connsiteX18" fmla="*/ 1393409 w 6801491"/>
              <a:gd name="connsiteY18" fmla="*/ 718517 h 1455416"/>
              <a:gd name="connsiteX19" fmla="*/ 1679829 w 6801491"/>
              <a:gd name="connsiteY19" fmla="*/ 732646 h 1455416"/>
              <a:gd name="connsiteX20" fmla="*/ 1984629 w 6801491"/>
              <a:gd name="connsiteY20" fmla="*/ 718791 h 1455416"/>
              <a:gd name="connsiteX21" fmla="*/ 2165286 w 6801491"/>
              <a:gd name="connsiteY21" fmla="*/ 640191 h 1455416"/>
              <a:gd name="connsiteX22" fmla="*/ 2330992 w 6801491"/>
              <a:gd name="connsiteY22" fmla="*/ 510973 h 1455416"/>
              <a:gd name="connsiteX23" fmla="*/ 2368029 w 6801491"/>
              <a:gd name="connsiteY23" fmla="*/ 478463 h 1455416"/>
              <a:gd name="connsiteX24" fmla="*/ 2419195 w 6801491"/>
              <a:gd name="connsiteY24" fmla="*/ 427846 h 1455416"/>
              <a:gd name="connsiteX25" fmla="*/ 2554613 w 6801491"/>
              <a:gd name="connsiteY25" fmla="*/ 289300 h 1455416"/>
              <a:gd name="connsiteX26" fmla="*/ 2649647 w 6801491"/>
              <a:gd name="connsiteY26" fmla="*/ 206173 h 1455416"/>
              <a:gd name="connsiteX27" fmla="*/ 2815901 w 6801491"/>
              <a:gd name="connsiteY27" fmla="*/ 123046 h 1455416"/>
              <a:gd name="connsiteX28" fmla="*/ 3217683 w 6801491"/>
              <a:gd name="connsiteY28" fmla="*/ 123046 h 1455416"/>
              <a:gd name="connsiteX29" fmla="*/ 3522483 w 6801491"/>
              <a:gd name="connsiteY29" fmla="*/ 136900 h 1455416"/>
              <a:gd name="connsiteX30" fmla="*/ 3648472 w 6801491"/>
              <a:gd name="connsiteY30" fmla="*/ 164609 h 1455416"/>
              <a:gd name="connsiteX31" fmla="*/ 3799574 w 6801491"/>
              <a:gd name="connsiteY31" fmla="*/ 303155 h 1455416"/>
              <a:gd name="connsiteX32" fmla="*/ 3882152 w 6801491"/>
              <a:gd name="connsiteY32" fmla="*/ 390534 h 1455416"/>
              <a:gd name="connsiteX33" fmla="*/ 4021247 w 6801491"/>
              <a:gd name="connsiteY33" fmla="*/ 552537 h 1455416"/>
              <a:gd name="connsiteX34" fmla="*/ 4325927 w 6801491"/>
              <a:gd name="connsiteY34" fmla="*/ 880481 h 1455416"/>
              <a:gd name="connsiteX35" fmla="*/ 4478447 w 6801491"/>
              <a:gd name="connsiteY35" fmla="*/ 1041698 h 1455416"/>
              <a:gd name="connsiteX36" fmla="*/ 4727829 w 6801491"/>
              <a:gd name="connsiteY36" fmla="*/ 1295606 h 1455416"/>
              <a:gd name="connsiteX37" fmla="*/ 4810956 w 6801491"/>
              <a:gd name="connsiteY37" fmla="*/ 1356100 h 1455416"/>
              <a:gd name="connsiteX38" fmla="*/ 4894358 w 6801491"/>
              <a:gd name="connsiteY38" fmla="*/ 1392863 h 1455416"/>
              <a:gd name="connsiteX39" fmla="*/ 5115756 w 6801491"/>
              <a:gd name="connsiteY39" fmla="*/ 1453082 h 1455416"/>
              <a:gd name="connsiteX40" fmla="*/ 5642229 w 6801491"/>
              <a:gd name="connsiteY40" fmla="*/ 1439228 h 1455416"/>
              <a:gd name="connsiteX41" fmla="*/ 5697647 w 6801491"/>
              <a:gd name="connsiteY41" fmla="*/ 1425373 h 1455416"/>
              <a:gd name="connsiteX42" fmla="*/ 5822338 w 6801491"/>
              <a:gd name="connsiteY42" fmla="*/ 1397664 h 1455416"/>
              <a:gd name="connsiteX43" fmla="*/ 5863901 w 6801491"/>
              <a:gd name="connsiteY43" fmla="*/ 1383809 h 1455416"/>
              <a:gd name="connsiteX44" fmla="*/ 5947029 w 6801491"/>
              <a:gd name="connsiteY44" fmla="*/ 1328391 h 1455416"/>
              <a:gd name="connsiteX45" fmla="*/ 5974738 w 6801491"/>
              <a:gd name="connsiteY45" fmla="*/ 1286828 h 1455416"/>
              <a:gd name="connsiteX46" fmla="*/ 6002447 w 6801491"/>
              <a:gd name="connsiteY46" fmla="*/ 1259118 h 1455416"/>
              <a:gd name="connsiteX47" fmla="*/ 6057865 w 6801491"/>
              <a:gd name="connsiteY47" fmla="*/ 1194097 h 1455416"/>
              <a:gd name="connsiteX48" fmla="*/ 6122337 w 6801491"/>
              <a:gd name="connsiteY48" fmla="*/ 1133878 h 1455416"/>
              <a:gd name="connsiteX49" fmla="*/ 6154847 w 6801491"/>
              <a:gd name="connsiteY49" fmla="*/ 1079009 h 1455416"/>
              <a:gd name="connsiteX50" fmla="*/ 6210265 w 6801491"/>
              <a:gd name="connsiteY50" fmla="*/ 995882 h 1455416"/>
              <a:gd name="connsiteX51" fmla="*/ 6261157 w 6801491"/>
              <a:gd name="connsiteY51" fmla="*/ 907405 h 1455416"/>
              <a:gd name="connsiteX52" fmla="*/ 6298193 w 6801491"/>
              <a:gd name="connsiteY52" fmla="*/ 816322 h 1455416"/>
              <a:gd name="connsiteX53" fmla="*/ 6348810 w 6801491"/>
              <a:gd name="connsiteY53" fmla="*/ 718791 h 1455416"/>
              <a:gd name="connsiteX54" fmla="*/ 6376519 w 6801491"/>
              <a:gd name="connsiteY54" fmla="*/ 677228 h 1455416"/>
              <a:gd name="connsiteX55" fmla="*/ 6390374 w 6801491"/>
              <a:gd name="connsiteY55" fmla="*/ 635664 h 1455416"/>
              <a:gd name="connsiteX56" fmla="*/ 6418083 w 6801491"/>
              <a:gd name="connsiteY56" fmla="*/ 594100 h 1455416"/>
              <a:gd name="connsiteX57" fmla="*/ 6431938 w 6801491"/>
              <a:gd name="connsiteY57" fmla="*/ 552537 h 1455416"/>
              <a:gd name="connsiteX58" fmla="*/ 6464447 w 6801491"/>
              <a:gd name="connsiteY58" fmla="*/ 502194 h 1455416"/>
              <a:gd name="connsiteX59" fmla="*/ 6505463 w 6801491"/>
              <a:gd name="connsiteY59" fmla="*/ 442523 h 1455416"/>
              <a:gd name="connsiteX60" fmla="*/ 6556629 w 6801491"/>
              <a:gd name="connsiteY60" fmla="*/ 400137 h 1455416"/>
              <a:gd name="connsiteX61" fmla="*/ 6607246 w 6801491"/>
              <a:gd name="connsiteY61" fmla="*/ 350068 h 1455416"/>
              <a:gd name="connsiteX62" fmla="*/ 6662663 w 6801491"/>
              <a:gd name="connsiteY62" fmla="*/ 249383 h 1455416"/>
              <a:gd name="connsiteX63" fmla="*/ 6694626 w 6801491"/>
              <a:gd name="connsiteY63" fmla="*/ 207819 h 1455416"/>
              <a:gd name="connsiteX64" fmla="*/ 6736190 w 6801491"/>
              <a:gd name="connsiteY64" fmla="*/ 162003 h 1455416"/>
              <a:gd name="connsiteX65" fmla="*/ 6800662 w 6801491"/>
              <a:gd name="connsiteY65" fmla="*/ 119548 h 1455416"/>
              <a:gd name="connsiteX66" fmla="*/ 6773226 w 6801491"/>
              <a:gd name="connsiteY66" fmla="*/ 170782 h 1455416"/>
              <a:gd name="connsiteX0" fmla="*/ 0 w 6801491"/>
              <a:gd name="connsiteY0" fmla="*/ 0 h 1453943"/>
              <a:gd name="connsiteX1" fmla="*/ 78325 w 6801491"/>
              <a:gd name="connsiteY1" fmla="*/ 18382 h 1453943"/>
              <a:gd name="connsiteX2" fmla="*/ 151576 w 6801491"/>
              <a:gd name="connsiteY2" fmla="*/ 27710 h 1453943"/>
              <a:gd name="connsiteX3" fmla="*/ 317831 w 6801491"/>
              <a:gd name="connsiteY3" fmla="*/ 46091 h 1453943"/>
              <a:gd name="connsiteX4" fmla="*/ 414538 w 6801491"/>
              <a:gd name="connsiteY4" fmla="*/ 73800 h 1453943"/>
              <a:gd name="connsiteX5" fmla="*/ 487790 w 6801491"/>
              <a:gd name="connsiteY5" fmla="*/ 141975 h 1453943"/>
              <a:gd name="connsiteX6" fmla="*/ 571465 w 6801491"/>
              <a:gd name="connsiteY6" fmla="*/ 261591 h 1453943"/>
              <a:gd name="connsiteX7" fmla="*/ 613029 w 6801491"/>
              <a:gd name="connsiteY7" fmla="*/ 303155 h 1453943"/>
              <a:gd name="connsiteX8" fmla="*/ 654592 w 6801491"/>
              <a:gd name="connsiteY8" fmla="*/ 330864 h 1453943"/>
              <a:gd name="connsiteX9" fmla="*/ 737719 w 6801491"/>
              <a:gd name="connsiteY9" fmla="*/ 413991 h 1453943"/>
              <a:gd name="connsiteX10" fmla="*/ 765429 w 6801491"/>
              <a:gd name="connsiteY10" fmla="*/ 441700 h 1453943"/>
              <a:gd name="connsiteX11" fmla="*/ 806992 w 6801491"/>
              <a:gd name="connsiteY11" fmla="*/ 473662 h 1453943"/>
              <a:gd name="connsiteX12" fmla="*/ 834701 w 6801491"/>
              <a:gd name="connsiteY12" fmla="*/ 497118 h 1453943"/>
              <a:gd name="connsiteX13" fmla="*/ 908775 w 6801491"/>
              <a:gd name="connsiteY13" fmla="*/ 556789 h 1453943"/>
              <a:gd name="connsiteX14" fmla="*/ 959392 w 6801491"/>
              <a:gd name="connsiteY14" fmla="*/ 602880 h 1453943"/>
              <a:gd name="connsiteX15" fmla="*/ 1005483 w 6801491"/>
              <a:gd name="connsiteY15" fmla="*/ 639368 h 1453943"/>
              <a:gd name="connsiteX16" fmla="*/ 1125647 w 6801491"/>
              <a:gd name="connsiteY16" fmla="*/ 690259 h 1453943"/>
              <a:gd name="connsiteX17" fmla="*/ 1250338 w 6801491"/>
              <a:gd name="connsiteY17" fmla="*/ 713716 h 1453943"/>
              <a:gd name="connsiteX18" fmla="*/ 1393409 w 6801491"/>
              <a:gd name="connsiteY18" fmla="*/ 718517 h 1453943"/>
              <a:gd name="connsiteX19" fmla="*/ 1679829 w 6801491"/>
              <a:gd name="connsiteY19" fmla="*/ 732646 h 1453943"/>
              <a:gd name="connsiteX20" fmla="*/ 1984629 w 6801491"/>
              <a:gd name="connsiteY20" fmla="*/ 718791 h 1453943"/>
              <a:gd name="connsiteX21" fmla="*/ 2165286 w 6801491"/>
              <a:gd name="connsiteY21" fmla="*/ 640191 h 1453943"/>
              <a:gd name="connsiteX22" fmla="*/ 2330992 w 6801491"/>
              <a:gd name="connsiteY22" fmla="*/ 510973 h 1453943"/>
              <a:gd name="connsiteX23" fmla="*/ 2368029 w 6801491"/>
              <a:gd name="connsiteY23" fmla="*/ 478463 h 1453943"/>
              <a:gd name="connsiteX24" fmla="*/ 2419195 w 6801491"/>
              <a:gd name="connsiteY24" fmla="*/ 427846 h 1453943"/>
              <a:gd name="connsiteX25" fmla="*/ 2554613 w 6801491"/>
              <a:gd name="connsiteY25" fmla="*/ 289300 h 1453943"/>
              <a:gd name="connsiteX26" fmla="*/ 2649647 w 6801491"/>
              <a:gd name="connsiteY26" fmla="*/ 206173 h 1453943"/>
              <a:gd name="connsiteX27" fmla="*/ 2815901 w 6801491"/>
              <a:gd name="connsiteY27" fmla="*/ 123046 h 1453943"/>
              <a:gd name="connsiteX28" fmla="*/ 3217683 w 6801491"/>
              <a:gd name="connsiteY28" fmla="*/ 123046 h 1453943"/>
              <a:gd name="connsiteX29" fmla="*/ 3522483 w 6801491"/>
              <a:gd name="connsiteY29" fmla="*/ 136900 h 1453943"/>
              <a:gd name="connsiteX30" fmla="*/ 3648472 w 6801491"/>
              <a:gd name="connsiteY30" fmla="*/ 164609 h 1453943"/>
              <a:gd name="connsiteX31" fmla="*/ 3799574 w 6801491"/>
              <a:gd name="connsiteY31" fmla="*/ 303155 h 1453943"/>
              <a:gd name="connsiteX32" fmla="*/ 3882152 w 6801491"/>
              <a:gd name="connsiteY32" fmla="*/ 390534 h 1453943"/>
              <a:gd name="connsiteX33" fmla="*/ 4021247 w 6801491"/>
              <a:gd name="connsiteY33" fmla="*/ 552537 h 1453943"/>
              <a:gd name="connsiteX34" fmla="*/ 4325927 w 6801491"/>
              <a:gd name="connsiteY34" fmla="*/ 880481 h 1453943"/>
              <a:gd name="connsiteX35" fmla="*/ 4478447 w 6801491"/>
              <a:gd name="connsiteY35" fmla="*/ 1041698 h 1453943"/>
              <a:gd name="connsiteX36" fmla="*/ 4727829 w 6801491"/>
              <a:gd name="connsiteY36" fmla="*/ 1295606 h 1453943"/>
              <a:gd name="connsiteX37" fmla="*/ 4810956 w 6801491"/>
              <a:gd name="connsiteY37" fmla="*/ 1356100 h 1453943"/>
              <a:gd name="connsiteX38" fmla="*/ 4922933 w 6801491"/>
              <a:gd name="connsiteY38" fmla="*/ 1416676 h 1453943"/>
              <a:gd name="connsiteX39" fmla="*/ 5115756 w 6801491"/>
              <a:gd name="connsiteY39" fmla="*/ 1453082 h 1453943"/>
              <a:gd name="connsiteX40" fmla="*/ 5642229 w 6801491"/>
              <a:gd name="connsiteY40" fmla="*/ 1439228 h 1453943"/>
              <a:gd name="connsiteX41" fmla="*/ 5697647 w 6801491"/>
              <a:gd name="connsiteY41" fmla="*/ 1425373 h 1453943"/>
              <a:gd name="connsiteX42" fmla="*/ 5822338 w 6801491"/>
              <a:gd name="connsiteY42" fmla="*/ 1397664 h 1453943"/>
              <a:gd name="connsiteX43" fmla="*/ 5863901 w 6801491"/>
              <a:gd name="connsiteY43" fmla="*/ 1383809 h 1453943"/>
              <a:gd name="connsiteX44" fmla="*/ 5947029 w 6801491"/>
              <a:gd name="connsiteY44" fmla="*/ 1328391 h 1453943"/>
              <a:gd name="connsiteX45" fmla="*/ 5974738 w 6801491"/>
              <a:gd name="connsiteY45" fmla="*/ 1286828 h 1453943"/>
              <a:gd name="connsiteX46" fmla="*/ 6002447 w 6801491"/>
              <a:gd name="connsiteY46" fmla="*/ 1259118 h 1453943"/>
              <a:gd name="connsiteX47" fmla="*/ 6057865 w 6801491"/>
              <a:gd name="connsiteY47" fmla="*/ 1194097 h 1453943"/>
              <a:gd name="connsiteX48" fmla="*/ 6122337 w 6801491"/>
              <a:gd name="connsiteY48" fmla="*/ 1133878 h 1453943"/>
              <a:gd name="connsiteX49" fmla="*/ 6154847 w 6801491"/>
              <a:gd name="connsiteY49" fmla="*/ 1079009 h 1453943"/>
              <a:gd name="connsiteX50" fmla="*/ 6210265 w 6801491"/>
              <a:gd name="connsiteY50" fmla="*/ 995882 h 1453943"/>
              <a:gd name="connsiteX51" fmla="*/ 6261157 w 6801491"/>
              <a:gd name="connsiteY51" fmla="*/ 907405 h 1453943"/>
              <a:gd name="connsiteX52" fmla="*/ 6298193 w 6801491"/>
              <a:gd name="connsiteY52" fmla="*/ 816322 h 1453943"/>
              <a:gd name="connsiteX53" fmla="*/ 6348810 w 6801491"/>
              <a:gd name="connsiteY53" fmla="*/ 718791 h 1453943"/>
              <a:gd name="connsiteX54" fmla="*/ 6376519 w 6801491"/>
              <a:gd name="connsiteY54" fmla="*/ 677228 h 1453943"/>
              <a:gd name="connsiteX55" fmla="*/ 6390374 w 6801491"/>
              <a:gd name="connsiteY55" fmla="*/ 635664 h 1453943"/>
              <a:gd name="connsiteX56" fmla="*/ 6418083 w 6801491"/>
              <a:gd name="connsiteY56" fmla="*/ 594100 h 1453943"/>
              <a:gd name="connsiteX57" fmla="*/ 6431938 w 6801491"/>
              <a:gd name="connsiteY57" fmla="*/ 552537 h 1453943"/>
              <a:gd name="connsiteX58" fmla="*/ 6464447 w 6801491"/>
              <a:gd name="connsiteY58" fmla="*/ 502194 h 1453943"/>
              <a:gd name="connsiteX59" fmla="*/ 6505463 w 6801491"/>
              <a:gd name="connsiteY59" fmla="*/ 442523 h 1453943"/>
              <a:gd name="connsiteX60" fmla="*/ 6556629 w 6801491"/>
              <a:gd name="connsiteY60" fmla="*/ 400137 h 1453943"/>
              <a:gd name="connsiteX61" fmla="*/ 6607246 w 6801491"/>
              <a:gd name="connsiteY61" fmla="*/ 350068 h 1453943"/>
              <a:gd name="connsiteX62" fmla="*/ 6662663 w 6801491"/>
              <a:gd name="connsiteY62" fmla="*/ 249383 h 1453943"/>
              <a:gd name="connsiteX63" fmla="*/ 6694626 w 6801491"/>
              <a:gd name="connsiteY63" fmla="*/ 207819 h 1453943"/>
              <a:gd name="connsiteX64" fmla="*/ 6736190 w 6801491"/>
              <a:gd name="connsiteY64" fmla="*/ 162003 h 1453943"/>
              <a:gd name="connsiteX65" fmla="*/ 6800662 w 6801491"/>
              <a:gd name="connsiteY65" fmla="*/ 119548 h 1453943"/>
              <a:gd name="connsiteX66" fmla="*/ 6773226 w 6801491"/>
              <a:gd name="connsiteY66" fmla="*/ 170782 h 1453943"/>
              <a:gd name="connsiteX0" fmla="*/ 0 w 6801491"/>
              <a:gd name="connsiteY0" fmla="*/ 0 h 1453943"/>
              <a:gd name="connsiteX1" fmla="*/ 78325 w 6801491"/>
              <a:gd name="connsiteY1" fmla="*/ 18382 h 1453943"/>
              <a:gd name="connsiteX2" fmla="*/ 151576 w 6801491"/>
              <a:gd name="connsiteY2" fmla="*/ 27710 h 1453943"/>
              <a:gd name="connsiteX3" fmla="*/ 317831 w 6801491"/>
              <a:gd name="connsiteY3" fmla="*/ 46091 h 1453943"/>
              <a:gd name="connsiteX4" fmla="*/ 414538 w 6801491"/>
              <a:gd name="connsiteY4" fmla="*/ 73800 h 1453943"/>
              <a:gd name="connsiteX5" fmla="*/ 487790 w 6801491"/>
              <a:gd name="connsiteY5" fmla="*/ 141975 h 1453943"/>
              <a:gd name="connsiteX6" fmla="*/ 571465 w 6801491"/>
              <a:gd name="connsiteY6" fmla="*/ 261591 h 1453943"/>
              <a:gd name="connsiteX7" fmla="*/ 613029 w 6801491"/>
              <a:gd name="connsiteY7" fmla="*/ 303155 h 1453943"/>
              <a:gd name="connsiteX8" fmla="*/ 654592 w 6801491"/>
              <a:gd name="connsiteY8" fmla="*/ 330864 h 1453943"/>
              <a:gd name="connsiteX9" fmla="*/ 737719 w 6801491"/>
              <a:gd name="connsiteY9" fmla="*/ 413991 h 1453943"/>
              <a:gd name="connsiteX10" fmla="*/ 765429 w 6801491"/>
              <a:gd name="connsiteY10" fmla="*/ 441700 h 1453943"/>
              <a:gd name="connsiteX11" fmla="*/ 806992 w 6801491"/>
              <a:gd name="connsiteY11" fmla="*/ 473662 h 1453943"/>
              <a:gd name="connsiteX12" fmla="*/ 834701 w 6801491"/>
              <a:gd name="connsiteY12" fmla="*/ 497118 h 1453943"/>
              <a:gd name="connsiteX13" fmla="*/ 908775 w 6801491"/>
              <a:gd name="connsiteY13" fmla="*/ 556789 h 1453943"/>
              <a:gd name="connsiteX14" fmla="*/ 959392 w 6801491"/>
              <a:gd name="connsiteY14" fmla="*/ 602880 h 1453943"/>
              <a:gd name="connsiteX15" fmla="*/ 1005483 w 6801491"/>
              <a:gd name="connsiteY15" fmla="*/ 639368 h 1453943"/>
              <a:gd name="connsiteX16" fmla="*/ 1125647 w 6801491"/>
              <a:gd name="connsiteY16" fmla="*/ 690259 h 1453943"/>
              <a:gd name="connsiteX17" fmla="*/ 1250338 w 6801491"/>
              <a:gd name="connsiteY17" fmla="*/ 713716 h 1453943"/>
              <a:gd name="connsiteX18" fmla="*/ 1393409 w 6801491"/>
              <a:gd name="connsiteY18" fmla="*/ 718517 h 1453943"/>
              <a:gd name="connsiteX19" fmla="*/ 1679829 w 6801491"/>
              <a:gd name="connsiteY19" fmla="*/ 732646 h 1453943"/>
              <a:gd name="connsiteX20" fmla="*/ 1984629 w 6801491"/>
              <a:gd name="connsiteY20" fmla="*/ 718791 h 1453943"/>
              <a:gd name="connsiteX21" fmla="*/ 2165286 w 6801491"/>
              <a:gd name="connsiteY21" fmla="*/ 640191 h 1453943"/>
              <a:gd name="connsiteX22" fmla="*/ 2330992 w 6801491"/>
              <a:gd name="connsiteY22" fmla="*/ 510973 h 1453943"/>
              <a:gd name="connsiteX23" fmla="*/ 2368029 w 6801491"/>
              <a:gd name="connsiteY23" fmla="*/ 478463 h 1453943"/>
              <a:gd name="connsiteX24" fmla="*/ 2419195 w 6801491"/>
              <a:gd name="connsiteY24" fmla="*/ 427846 h 1453943"/>
              <a:gd name="connsiteX25" fmla="*/ 2554613 w 6801491"/>
              <a:gd name="connsiteY25" fmla="*/ 289300 h 1453943"/>
              <a:gd name="connsiteX26" fmla="*/ 2649647 w 6801491"/>
              <a:gd name="connsiteY26" fmla="*/ 206173 h 1453943"/>
              <a:gd name="connsiteX27" fmla="*/ 2815901 w 6801491"/>
              <a:gd name="connsiteY27" fmla="*/ 123046 h 1453943"/>
              <a:gd name="connsiteX28" fmla="*/ 3217683 w 6801491"/>
              <a:gd name="connsiteY28" fmla="*/ 123046 h 1453943"/>
              <a:gd name="connsiteX29" fmla="*/ 3522483 w 6801491"/>
              <a:gd name="connsiteY29" fmla="*/ 136900 h 1453943"/>
              <a:gd name="connsiteX30" fmla="*/ 3648472 w 6801491"/>
              <a:gd name="connsiteY30" fmla="*/ 164609 h 1453943"/>
              <a:gd name="connsiteX31" fmla="*/ 3799574 w 6801491"/>
              <a:gd name="connsiteY31" fmla="*/ 303155 h 1453943"/>
              <a:gd name="connsiteX32" fmla="*/ 3882152 w 6801491"/>
              <a:gd name="connsiteY32" fmla="*/ 390534 h 1453943"/>
              <a:gd name="connsiteX33" fmla="*/ 4021247 w 6801491"/>
              <a:gd name="connsiteY33" fmla="*/ 552537 h 1453943"/>
              <a:gd name="connsiteX34" fmla="*/ 4325927 w 6801491"/>
              <a:gd name="connsiteY34" fmla="*/ 880481 h 1453943"/>
              <a:gd name="connsiteX35" fmla="*/ 4478447 w 6801491"/>
              <a:gd name="connsiteY35" fmla="*/ 1041698 h 1453943"/>
              <a:gd name="connsiteX36" fmla="*/ 4727829 w 6801491"/>
              <a:gd name="connsiteY36" fmla="*/ 1295606 h 1453943"/>
              <a:gd name="connsiteX37" fmla="*/ 4922933 w 6801491"/>
              <a:gd name="connsiteY37" fmla="*/ 1416676 h 1453943"/>
              <a:gd name="connsiteX38" fmla="*/ 5115756 w 6801491"/>
              <a:gd name="connsiteY38" fmla="*/ 1453082 h 1453943"/>
              <a:gd name="connsiteX39" fmla="*/ 5642229 w 6801491"/>
              <a:gd name="connsiteY39" fmla="*/ 1439228 h 1453943"/>
              <a:gd name="connsiteX40" fmla="*/ 5697647 w 6801491"/>
              <a:gd name="connsiteY40" fmla="*/ 1425373 h 1453943"/>
              <a:gd name="connsiteX41" fmla="*/ 5822338 w 6801491"/>
              <a:gd name="connsiteY41" fmla="*/ 1397664 h 1453943"/>
              <a:gd name="connsiteX42" fmla="*/ 5863901 w 6801491"/>
              <a:gd name="connsiteY42" fmla="*/ 1383809 h 1453943"/>
              <a:gd name="connsiteX43" fmla="*/ 5947029 w 6801491"/>
              <a:gd name="connsiteY43" fmla="*/ 1328391 h 1453943"/>
              <a:gd name="connsiteX44" fmla="*/ 5974738 w 6801491"/>
              <a:gd name="connsiteY44" fmla="*/ 1286828 h 1453943"/>
              <a:gd name="connsiteX45" fmla="*/ 6002447 w 6801491"/>
              <a:gd name="connsiteY45" fmla="*/ 1259118 h 1453943"/>
              <a:gd name="connsiteX46" fmla="*/ 6057865 w 6801491"/>
              <a:gd name="connsiteY46" fmla="*/ 1194097 h 1453943"/>
              <a:gd name="connsiteX47" fmla="*/ 6122337 w 6801491"/>
              <a:gd name="connsiteY47" fmla="*/ 1133878 h 1453943"/>
              <a:gd name="connsiteX48" fmla="*/ 6154847 w 6801491"/>
              <a:gd name="connsiteY48" fmla="*/ 1079009 h 1453943"/>
              <a:gd name="connsiteX49" fmla="*/ 6210265 w 6801491"/>
              <a:gd name="connsiteY49" fmla="*/ 995882 h 1453943"/>
              <a:gd name="connsiteX50" fmla="*/ 6261157 w 6801491"/>
              <a:gd name="connsiteY50" fmla="*/ 907405 h 1453943"/>
              <a:gd name="connsiteX51" fmla="*/ 6298193 w 6801491"/>
              <a:gd name="connsiteY51" fmla="*/ 816322 h 1453943"/>
              <a:gd name="connsiteX52" fmla="*/ 6348810 w 6801491"/>
              <a:gd name="connsiteY52" fmla="*/ 718791 h 1453943"/>
              <a:gd name="connsiteX53" fmla="*/ 6376519 w 6801491"/>
              <a:gd name="connsiteY53" fmla="*/ 677228 h 1453943"/>
              <a:gd name="connsiteX54" fmla="*/ 6390374 w 6801491"/>
              <a:gd name="connsiteY54" fmla="*/ 635664 h 1453943"/>
              <a:gd name="connsiteX55" fmla="*/ 6418083 w 6801491"/>
              <a:gd name="connsiteY55" fmla="*/ 594100 h 1453943"/>
              <a:gd name="connsiteX56" fmla="*/ 6431938 w 6801491"/>
              <a:gd name="connsiteY56" fmla="*/ 552537 h 1453943"/>
              <a:gd name="connsiteX57" fmla="*/ 6464447 w 6801491"/>
              <a:gd name="connsiteY57" fmla="*/ 502194 h 1453943"/>
              <a:gd name="connsiteX58" fmla="*/ 6505463 w 6801491"/>
              <a:gd name="connsiteY58" fmla="*/ 442523 h 1453943"/>
              <a:gd name="connsiteX59" fmla="*/ 6556629 w 6801491"/>
              <a:gd name="connsiteY59" fmla="*/ 400137 h 1453943"/>
              <a:gd name="connsiteX60" fmla="*/ 6607246 w 6801491"/>
              <a:gd name="connsiteY60" fmla="*/ 350068 h 1453943"/>
              <a:gd name="connsiteX61" fmla="*/ 6662663 w 6801491"/>
              <a:gd name="connsiteY61" fmla="*/ 249383 h 1453943"/>
              <a:gd name="connsiteX62" fmla="*/ 6694626 w 6801491"/>
              <a:gd name="connsiteY62" fmla="*/ 207819 h 1453943"/>
              <a:gd name="connsiteX63" fmla="*/ 6736190 w 6801491"/>
              <a:gd name="connsiteY63" fmla="*/ 162003 h 1453943"/>
              <a:gd name="connsiteX64" fmla="*/ 6800662 w 6801491"/>
              <a:gd name="connsiteY64" fmla="*/ 119548 h 1453943"/>
              <a:gd name="connsiteX65" fmla="*/ 6773226 w 6801491"/>
              <a:gd name="connsiteY65" fmla="*/ 170782 h 1453943"/>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863901 w 6801491"/>
              <a:gd name="connsiteY41" fmla="*/ 1383809 h 1454002"/>
              <a:gd name="connsiteX42" fmla="*/ 5947029 w 6801491"/>
              <a:gd name="connsiteY42" fmla="*/ 1328391 h 1454002"/>
              <a:gd name="connsiteX43" fmla="*/ 5974738 w 6801491"/>
              <a:gd name="connsiteY43" fmla="*/ 1286828 h 1454002"/>
              <a:gd name="connsiteX44" fmla="*/ 6002447 w 6801491"/>
              <a:gd name="connsiteY44" fmla="*/ 1259118 h 1454002"/>
              <a:gd name="connsiteX45" fmla="*/ 6057865 w 6801491"/>
              <a:gd name="connsiteY45" fmla="*/ 1194097 h 1454002"/>
              <a:gd name="connsiteX46" fmla="*/ 6122337 w 6801491"/>
              <a:gd name="connsiteY46" fmla="*/ 1133878 h 1454002"/>
              <a:gd name="connsiteX47" fmla="*/ 6154847 w 6801491"/>
              <a:gd name="connsiteY47" fmla="*/ 1079009 h 1454002"/>
              <a:gd name="connsiteX48" fmla="*/ 6210265 w 6801491"/>
              <a:gd name="connsiteY48" fmla="*/ 995882 h 1454002"/>
              <a:gd name="connsiteX49" fmla="*/ 6261157 w 6801491"/>
              <a:gd name="connsiteY49" fmla="*/ 907405 h 1454002"/>
              <a:gd name="connsiteX50" fmla="*/ 6298193 w 6801491"/>
              <a:gd name="connsiteY50" fmla="*/ 816322 h 1454002"/>
              <a:gd name="connsiteX51" fmla="*/ 6348810 w 6801491"/>
              <a:gd name="connsiteY51" fmla="*/ 718791 h 1454002"/>
              <a:gd name="connsiteX52" fmla="*/ 6376519 w 6801491"/>
              <a:gd name="connsiteY52" fmla="*/ 677228 h 1454002"/>
              <a:gd name="connsiteX53" fmla="*/ 6390374 w 6801491"/>
              <a:gd name="connsiteY53" fmla="*/ 635664 h 1454002"/>
              <a:gd name="connsiteX54" fmla="*/ 6418083 w 6801491"/>
              <a:gd name="connsiteY54" fmla="*/ 594100 h 1454002"/>
              <a:gd name="connsiteX55" fmla="*/ 6431938 w 6801491"/>
              <a:gd name="connsiteY55" fmla="*/ 552537 h 1454002"/>
              <a:gd name="connsiteX56" fmla="*/ 6464447 w 6801491"/>
              <a:gd name="connsiteY56" fmla="*/ 502194 h 1454002"/>
              <a:gd name="connsiteX57" fmla="*/ 6505463 w 6801491"/>
              <a:gd name="connsiteY57" fmla="*/ 442523 h 1454002"/>
              <a:gd name="connsiteX58" fmla="*/ 6556629 w 6801491"/>
              <a:gd name="connsiteY58" fmla="*/ 400137 h 1454002"/>
              <a:gd name="connsiteX59" fmla="*/ 6607246 w 6801491"/>
              <a:gd name="connsiteY59" fmla="*/ 350068 h 1454002"/>
              <a:gd name="connsiteX60" fmla="*/ 6662663 w 6801491"/>
              <a:gd name="connsiteY60" fmla="*/ 249383 h 1454002"/>
              <a:gd name="connsiteX61" fmla="*/ 6694626 w 6801491"/>
              <a:gd name="connsiteY61" fmla="*/ 207819 h 1454002"/>
              <a:gd name="connsiteX62" fmla="*/ 6736190 w 6801491"/>
              <a:gd name="connsiteY62" fmla="*/ 162003 h 1454002"/>
              <a:gd name="connsiteX63" fmla="*/ 6800662 w 6801491"/>
              <a:gd name="connsiteY63" fmla="*/ 119548 h 1454002"/>
              <a:gd name="connsiteX64" fmla="*/ 6773226 w 6801491"/>
              <a:gd name="connsiteY64"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5974738 w 6801491"/>
              <a:gd name="connsiteY42" fmla="*/ 1286828 h 1454002"/>
              <a:gd name="connsiteX43" fmla="*/ 6002447 w 6801491"/>
              <a:gd name="connsiteY43" fmla="*/ 1259118 h 1454002"/>
              <a:gd name="connsiteX44" fmla="*/ 6057865 w 6801491"/>
              <a:gd name="connsiteY44" fmla="*/ 1194097 h 1454002"/>
              <a:gd name="connsiteX45" fmla="*/ 6122337 w 6801491"/>
              <a:gd name="connsiteY45" fmla="*/ 1133878 h 1454002"/>
              <a:gd name="connsiteX46" fmla="*/ 6154847 w 6801491"/>
              <a:gd name="connsiteY46" fmla="*/ 1079009 h 1454002"/>
              <a:gd name="connsiteX47" fmla="*/ 6210265 w 6801491"/>
              <a:gd name="connsiteY47" fmla="*/ 995882 h 1454002"/>
              <a:gd name="connsiteX48" fmla="*/ 6261157 w 6801491"/>
              <a:gd name="connsiteY48" fmla="*/ 907405 h 1454002"/>
              <a:gd name="connsiteX49" fmla="*/ 6298193 w 6801491"/>
              <a:gd name="connsiteY49" fmla="*/ 816322 h 1454002"/>
              <a:gd name="connsiteX50" fmla="*/ 6348810 w 6801491"/>
              <a:gd name="connsiteY50" fmla="*/ 718791 h 1454002"/>
              <a:gd name="connsiteX51" fmla="*/ 6376519 w 6801491"/>
              <a:gd name="connsiteY51" fmla="*/ 677228 h 1454002"/>
              <a:gd name="connsiteX52" fmla="*/ 6390374 w 6801491"/>
              <a:gd name="connsiteY52" fmla="*/ 635664 h 1454002"/>
              <a:gd name="connsiteX53" fmla="*/ 6418083 w 6801491"/>
              <a:gd name="connsiteY53" fmla="*/ 594100 h 1454002"/>
              <a:gd name="connsiteX54" fmla="*/ 6431938 w 6801491"/>
              <a:gd name="connsiteY54" fmla="*/ 552537 h 1454002"/>
              <a:gd name="connsiteX55" fmla="*/ 6464447 w 6801491"/>
              <a:gd name="connsiteY55" fmla="*/ 502194 h 1454002"/>
              <a:gd name="connsiteX56" fmla="*/ 6505463 w 6801491"/>
              <a:gd name="connsiteY56" fmla="*/ 442523 h 1454002"/>
              <a:gd name="connsiteX57" fmla="*/ 6556629 w 6801491"/>
              <a:gd name="connsiteY57" fmla="*/ 400137 h 1454002"/>
              <a:gd name="connsiteX58" fmla="*/ 6607246 w 6801491"/>
              <a:gd name="connsiteY58" fmla="*/ 350068 h 1454002"/>
              <a:gd name="connsiteX59" fmla="*/ 6662663 w 6801491"/>
              <a:gd name="connsiteY59" fmla="*/ 249383 h 1454002"/>
              <a:gd name="connsiteX60" fmla="*/ 6694626 w 6801491"/>
              <a:gd name="connsiteY60" fmla="*/ 207819 h 1454002"/>
              <a:gd name="connsiteX61" fmla="*/ 6736190 w 6801491"/>
              <a:gd name="connsiteY61" fmla="*/ 162003 h 1454002"/>
              <a:gd name="connsiteX62" fmla="*/ 6800662 w 6801491"/>
              <a:gd name="connsiteY62" fmla="*/ 119548 h 1454002"/>
              <a:gd name="connsiteX63" fmla="*/ 6773226 w 6801491"/>
              <a:gd name="connsiteY63"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02447 w 6801491"/>
              <a:gd name="connsiteY42" fmla="*/ 1259118 h 1454002"/>
              <a:gd name="connsiteX43" fmla="*/ 6057865 w 6801491"/>
              <a:gd name="connsiteY43" fmla="*/ 1194097 h 1454002"/>
              <a:gd name="connsiteX44" fmla="*/ 6122337 w 6801491"/>
              <a:gd name="connsiteY44" fmla="*/ 1133878 h 1454002"/>
              <a:gd name="connsiteX45" fmla="*/ 6154847 w 6801491"/>
              <a:gd name="connsiteY45" fmla="*/ 1079009 h 1454002"/>
              <a:gd name="connsiteX46" fmla="*/ 6210265 w 6801491"/>
              <a:gd name="connsiteY46" fmla="*/ 995882 h 1454002"/>
              <a:gd name="connsiteX47" fmla="*/ 6261157 w 6801491"/>
              <a:gd name="connsiteY47" fmla="*/ 907405 h 1454002"/>
              <a:gd name="connsiteX48" fmla="*/ 6298193 w 6801491"/>
              <a:gd name="connsiteY48" fmla="*/ 816322 h 1454002"/>
              <a:gd name="connsiteX49" fmla="*/ 6348810 w 6801491"/>
              <a:gd name="connsiteY49" fmla="*/ 718791 h 1454002"/>
              <a:gd name="connsiteX50" fmla="*/ 6376519 w 6801491"/>
              <a:gd name="connsiteY50" fmla="*/ 677228 h 1454002"/>
              <a:gd name="connsiteX51" fmla="*/ 6390374 w 6801491"/>
              <a:gd name="connsiteY51" fmla="*/ 635664 h 1454002"/>
              <a:gd name="connsiteX52" fmla="*/ 6418083 w 6801491"/>
              <a:gd name="connsiteY52" fmla="*/ 594100 h 1454002"/>
              <a:gd name="connsiteX53" fmla="*/ 6431938 w 6801491"/>
              <a:gd name="connsiteY53" fmla="*/ 552537 h 1454002"/>
              <a:gd name="connsiteX54" fmla="*/ 6464447 w 6801491"/>
              <a:gd name="connsiteY54" fmla="*/ 502194 h 1454002"/>
              <a:gd name="connsiteX55" fmla="*/ 6505463 w 6801491"/>
              <a:gd name="connsiteY55" fmla="*/ 442523 h 1454002"/>
              <a:gd name="connsiteX56" fmla="*/ 6556629 w 6801491"/>
              <a:gd name="connsiteY56" fmla="*/ 400137 h 1454002"/>
              <a:gd name="connsiteX57" fmla="*/ 6607246 w 6801491"/>
              <a:gd name="connsiteY57" fmla="*/ 350068 h 1454002"/>
              <a:gd name="connsiteX58" fmla="*/ 6662663 w 6801491"/>
              <a:gd name="connsiteY58" fmla="*/ 249383 h 1454002"/>
              <a:gd name="connsiteX59" fmla="*/ 6694626 w 6801491"/>
              <a:gd name="connsiteY59" fmla="*/ 207819 h 1454002"/>
              <a:gd name="connsiteX60" fmla="*/ 6736190 w 6801491"/>
              <a:gd name="connsiteY60" fmla="*/ 162003 h 1454002"/>
              <a:gd name="connsiteX61" fmla="*/ 6800662 w 6801491"/>
              <a:gd name="connsiteY61" fmla="*/ 119548 h 1454002"/>
              <a:gd name="connsiteX62" fmla="*/ 6773226 w 6801491"/>
              <a:gd name="connsiteY62"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122337 w 6801491"/>
              <a:gd name="connsiteY43" fmla="*/ 1133878 h 1454002"/>
              <a:gd name="connsiteX44" fmla="*/ 6154847 w 6801491"/>
              <a:gd name="connsiteY44" fmla="*/ 1079009 h 1454002"/>
              <a:gd name="connsiteX45" fmla="*/ 6210265 w 6801491"/>
              <a:gd name="connsiteY45" fmla="*/ 995882 h 1454002"/>
              <a:gd name="connsiteX46" fmla="*/ 6261157 w 6801491"/>
              <a:gd name="connsiteY46" fmla="*/ 907405 h 1454002"/>
              <a:gd name="connsiteX47" fmla="*/ 6298193 w 6801491"/>
              <a:gd name="connsiteY47" fmla="*/ 816322 h 1454002"/>
              <a:gd name="connsiteX48" fmla="*/ 6348810 w 6801491"/>
              <a:gd name="connsiteY48" fmla="*/ 718791 h 1454002"/>
              <a:gd name="connsiteX49" fmla="*/ 6376519 w 6801491"/>
              <a:gd name="connsiteY49" fmla="*/ 677228 h 1454002"/>
              <a:gd name="connsiteX50" fmla="*/ 6390374 w 6801491"/>
              <a:gd name="connsiteY50" fmla="*/ 635664 h 1454002"/>
              <a:gd name="connsiteX51" fmla="*/ 6418083 w 6801491"/>
              <a:gd name="connsiteY51" fmla="*/ 594100 h 1454002"/>
              <a:gd name="connsiteX52" fmla="*/ 6431938 w 6801491"/>
              <a:gd name="connsiteY52" fmla="*/ 552537 h 1454002"/>
              <a:gd name="connsiteX53" fmla="*/ 6464447 w 6801491"/>
              <a:gd name="connsiteY53" fmla="*/ 502194 h 1454002"/>
              <a:gd name="connsiteX54" fmla="*/ 6505463 w 6801491"/>
              <a:gd name="connsiteY54" fmla="*/ 442523 h 1454002"/>
              <a:gd name="connsiteX55" fmla="*/ 6556629 w 6801491"/>
              <a:gd name="connsiteY55" fmla="*/ 400137 h 1454002"/>
              <a:gd name="connsiteX56" fmla="*/ 6607246 w 6801491"/>
              <a:gd name="connsiteY56" fmla="*/ 350068 h 1454002"/>
              <a:gd name="connsiteX57" fmla="*/ 6662663 w 6801491"/>
              <a:gd name="connsiteY57" fmla="*/ 249383 h 1454002"/>
              <a:gd name="connsiteX58" fmla="*/ 6694626 w 6801491"/>
              <a:gd name="connsiteY58" fmla="*/ 207819 h 1454002"/>
              <a:gd name="connsiteX59" fmla="*/ 6736190 w 6801491"/>
              <a:gd name="connsiteY59" fmla="*/ 162003 h 1454002"/>
              <a:gd name="connsiteX60" fmla="*/ 6800662 w 6801491"/>
              <a:gd name="connsiteY60" fmla="*/ 119548 h 1454002"/>
              <a:gd name="connsiteX61" fmla="*/ 6773226 w 6801491"/>
              <a:gd name="connsiteY61"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115194 w 6801491"/>
              <a:gd name="connsiteY43" fmla="*/ 1133878 h 1454002"/>
              <a:gd name="connsiteX44" fmla="*/ 6154847 w 6801491"/>
              <a:gd name="connsiteY44" fmla="*/ 1079009 h 1454002"/>
              <a:gd name="connsiteX45" fmla="*/ 6210265 w 6801491"/>
              <a:gd name="connsiteY45" fmla="*/ 995882 h 1454002"/>
              <a:gd name="connsiteX46" fmla="*/ 6261157 w 6801491"/>
              <a:gd name="connsiteY46" fmla="*/ 907405 h 1454002"/>
              <a:gd name="connsiteX47" fmla="*/ 6298193 w 6801491"/>
              <a:gd name="connsiteY47" fmla="*/ 816322 h 1454002"/>
              <a:gd name="connsiteX48" fmla="*/ 6348810 w 6801491"/>
              <a:gd name="connsiteY48" fmla="*/ 718791 h 1454002"/>
              <a:gd name="connsiteX49" fmla="*/ 6376519 w 6801491"/>
              <a:gd name="connsiteY49" fmla="*/ 677228 h 1454002"/>
              <a:gd name="connsiteX50" fmla="*/ 6390374 w 6801491"/>
              <a:gd name="connsiteY50" fmla="*/ 635664 h 1454002"/>
              <a:gd name="connsiteX51" fmla="*/ 6418083 w 6801491"/>
              <a:gd name="connsiteY51" fmla="*/ 594100 h 1454002"/>
              <a:gd name="connsiteX52" fmla="*/ 6431938 w 6801491"/>
              <a:gd name="connsiteY52" fmla="*/ 552537 h 1454002"/>
              <a:gd name="connsiteX53" fmla="*/ 6464447 w 6801491"/>
              <a:gd name="connsiteY53" fmla="*/ 502194 h 1454002"/>
              <a:gd name="connsiteX54" fmla="*/ 6505463 w 6801491"/>
              <a:gd name="connsiteY54" fmla="*/ 442523 h 1454002"/>
              <a:gd name="connsiteX55" fmla="*/ 6556629 w 6801491"/>
              <a:gd name="connsiteY55" fmla="*/ 400137 h 1454002"/>
              <a:gd name="connsiteX56" fmla="*/ 6607246 w 6801491"/>
              <a:gd name="connsiteY56" fmla="*/ 350068 h 1454002"/>
              <a:gd name="connsiteX57" fmla="*/ 6662663 w 6801491"/>
              <a:gd name="connsiteY57" fmla="*/ 249383 h 1454002"/>
              <a:gd name="connsiteX58" fmla="*/ 6694626 w 6801491"/>
              <a:gd name="connsiteY58" fmla="*/ 207819 h 1454002"/>
              <a:gd name="connsiteX59" fmla="*/ 6736190 w 6801491"/>
              <a:gd name="connsiteY59" fmla="*/ 162003 h 1454002"/>
              <a:gd name="connsiteX60" fmla="*/ 6800662 w 6801491"/>
              <a:gd name="connsiteY60" fmla="*/ 119548 h 1454002"/>
              <a:gd name="connsiteX61" fmla="*/ 6773226 w 6801491"/>
              <a:gd name="connsiteY61"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154847 w 6801491"/>
              <a:gd name="connsiteY43" fmla="*/ 1079009 h 1454002"/>
              <a:gd name="connsiteX44" fmla="*/ 6210265 w 6801491"/>
              <a:gd name="connsiteY44" fmla="*/ 995882 h 1454002"/>
              <a:gd name="connsiteX45" fmla="*/ 6261157 w 6801491"/>
              <a:gd name="connsiteY45" fmla="*/ 907405 h 1454002"/>
              <a:gd name="connsiteX46" fmla="*/ 6298193 w 6801491"/>
              <a:gd name="connsiteY46" fmla="*/ 816322 h 1454002"/>
              <a:gd name="connsiteX47" fmla="*/ 6348810 w 6801491"/>
              <a:gd name="connsiteY47" fmla="*/ 718791 h 1454002"/>
              <a:gd name="connsiteX48" fmla="*/ 6376519 w 6801491"/>
              <a:gd name="connsiteY48" fmla="*/ 677228 h 1454002"/>
              <a:gd name="connsiteX49" fmla="*/ 6390374 w 6801491"/>
              <a:gd name="connsiteY49" fmla="*/ 635664 h 1454002"/>
              <a:gd name="connsiteX50" fmla="*/ 6418083 w 6801491"/>
              <a:gd name="connsiteY50" fmla="*/ 594100 h 1454002"/>
              <a:gd name="connsiteX51" fmla="*/ 6431938 w 6801491"/>
              <a:gd name="connsiteY51" fmla="*/ 552537 h 1454002"/>
              <a:gd name="connsiteX52" fmla="*/ 6464447 w 6801491"/>
              <a:gd name="connsiteY52" fmla="*/ 502194 h 1454002"/>
              <a:gd name="connsiteX53" fmla="*/ 6505463 w 6801491"/>
              <a:gd name="connsiteY53" fmla="*/ 442523 h 1454002"/>
              <a:gd name="connsiteX54" fmla="*/ 6556629 w 6801491"/>
              <a:gd name="connsiteY54" fmla="*/ 400137 h 1454002"/>
              <a:gd name="connsiteX55" fmla="*/ 6607246 w 6801491"/>
              <a:gd name="connsiteY55" fmla="*/ 350068 h 1454002"/>
              <a:gd name="connsiteX56" fmla="*/ 6662663 w 6801491"/>
              <a:gd name="connsiteY56" fmla="*/ 249383 h 1454002"/>
              <a:gd name="connsiteX57" fmla="*/ 6694626 w 6801491"/>
              <a:gd name="connsiteY57" fmla="*/ 207819 h 1454002"/>
              <a:gd name="connsiteX58" fmla="*/ 6736190 w 6801491"/>
              <a:gd name="connsiteY58" fmla="*/ 162003 h 1454002"/>
              <a:gd name="connsiteX59" fmla="*/ 6800662 w 6801491"/>
              <a:gd name="connsiteY59" fmla="*/ 119548 h 1454002"/>
              <a:gd name="connsiteX60" fmla="*/ 6773226 w 6801491"/>
              <a:gd name="connsiteY60"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210265 w 6801491"/>
              <a:gd name="connsiteY43" fmla="*/ 995882 h 1454002"/>
              <a:gd name="connsiteX44" fmla="*/ 6261157 w 6801491"/>
              <a:gd name="connsiteY44" fmla="*/ 907405 h 1454002"/>
              <a:gd name="connsiteX45" fmla="*/ 6298193 w 6801491"/>
              <a:gd name="connsiteY45" fmla="*/ 816322 h 1454002"/>
              <a:gd name="connsiteX46" fmla="*/ 6348810 w 6801491"/>
              <a:gd name="connsiteY46" fmla="*/ 718791 h 1454002"/>
              <a:gd name="connsiteX47" fmla="*/ 6376519 w 6801491"/>
              <a:gd name="connsiteY47" fmla="*/ 677228 h 1454002"/>
              <a:gd name="connsiteX48" fmla="*/ 6390374 w 6801491"/>
              <a:gd name="connsiteY48" fmla="*/ 635664 h 1454002"/>
              <a:gd name="connsiteX49" fmla="*/ 6418083 w 6801491"/>
              <a:gd name="connsiteY49" fmla="*/ 594100 h 1454002"/>
              <a:gd name="connsiteX50" fmla="*/ 6431938 w 6801491"/>
              <a:gd name="connsiteY50" fmla="*/ 552537 h 1454002"/>
              <a:gd name="connsiteX51" fmla="*/ 6464447 w 6801491"/>
              <a:gd name="connsiteY51" fmla="*/ 502194 h 1454002"/>
              <a:gd name="connsiteX52" fmla="*/ 6505463 w 6801491"/>
              <a:gd name="connsiteY52" fmla="*/ 442523 h 1454002"/>
              <a:gd name="connsiteX53" fmla="*/ 6556629 w 6801491"/>
              <a:gd name="connsiteY53" fmla="*/ 400137 h 1454002"/>
              <a:gd name="connsiteX54" fmla="*/ 6607246 w 6801491"/>
              <a:gd name="connsiteY54" fmla="*/ 350068 h 1454002"/>
              <a:gd name="connsiteX55" fmla="*/ 6662663 w 6801491"/>
              <a:gd name="connsiteY55" fmla="*/ 249383 h 1454002"/>
              <a:gd name="connsiteX56" fmla="*/ 6694626 w 6801491"/>
              <a:gd name="connsiteY56" fmla="*/ 207819 h 1454002"/>
              <a:gd name="connsiteX57" fmla="*/ 6736190 w 6801491"/>
              <a:gd name="connsiteY57" fmla="*/ 162003 h 1454002"/>
              <a:gd name="connsiteX58" fmla="*/ 6800662 w 6801491"/>
              <a:gd name="connsiteY58" fmla="*/ 119548 h 1454002"/>
              <a:gd name="connsiteX59" fmla="*/ 6773226 w 6801491"/>
              <a:gd name="connsiteY59"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210265 w 6801491"/>
              <a:gd name="connsiteY43" fmla="*/ 995882 h 1454002"/>
              <a:gd name="connsiteX44" fmla="*/ 6298193 w 6801491"/>
              <a:gd name="connsiteY44" fmla="*/ 816322 h 1454002"/>
              <a:gd name="connsiteX45" fmla="*/ 6348810 w 6801491"/>
              <a:gd name="connsiteY45" fmla="*/ 718791 h 1454002"/>
              <a:gd name="connsiteX46" fmla="*/ 6376519 w 6801491"/>
              <a:gd name="connsiteY46" fmla="*/ 677228 h 1454002"/>
              <a:gd name="connsiteX47" fmla="*/ 6390374 w 6801491"/>
              <a:gd name="connsiteY47" fmla="*/ 635664 h 1454002"/>
              <a:gd name="connsiteX48" fmla="*/ 6418083 w 6801491"/>
              <a:gd name="connsiteY48" fmla="*/ 594100 h 1454002"/>
              <a:gd name="connsiteX49" fmla="*/ 6431938 w 6801491"/>
              <a:gd name="connsiteY49" fmla="*/ 552537 h 1454002"/>
              <a:gd name="connsiteX50" fmla="*/ 6464447 w 6801491"/>
              <a:gd name="connsiteY50" fmla="*/ 502194 h 1454002"/>
              <a:gd name="connsiteX51" fmla="*/ 6505463 w 6801491"/>
              <a:gd name="connsiteY51" fmla="*/ 442523 h 1454002"/>
              <a:gd name="connsiteX52" fmla="*/ 6556629 w 6801491"/>
              <a:gd name="connsiteY52" fmla="*/ 400137 h 1454002"/>
              <a:gd name="connsiteX53" fmla="*/ 6607246 w 6801491"/>
              <a:gd name="connsiteY53" fmla="*/ 350068 h 1454002"/>
              <a:gd name="connsiteX54" fmla="*/ 6662663 w 6801491"/>
              <a:gd name="connsiteY54" fmla="*/ 249383 h 1454002"/>
              <a:gd name="connsiteX55" fmla="*/ 6694626 w 6801491"/>
              <a:gd name="connsiteY55" fmla="*/ 207819 h 1454002"/>
              <a:gd name="connsiteX56" fmla="*/ 6736190 w 6801491"/>
              <a:gd name="connsiteY56" fmla="*/ 162003 h 1454002"/>
              <a:gd name="connsiteX57" fmla="*/ 6800662 w 6801491"/>
              <a:gd name="connsiteY57" fmla="*/ 119548 h 1454002"/>
              <a:gd name="connsiteX58" fmla="*/ 6773226 w 6801491"/>
              <a:gd name="connsiteY58"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210265 w 6801491"/>
              <a:gd name="connsiteY43" fmla="*/ 995882 h 1454002"/>
              <a:gd name="connsiteX44" fmla="*/ 6298193 w 6801491"/>
              <a:gd name="connsiteY44" fmla="*/ 816322 h 1454002"/>
              <a:gd name="connsiteX45" fmla="*/ 6348810 w 6801491"/>
              <a:gd name="connsiteY45" fmla="*/ 718791 h 1454002"/>
              <a:gd name="connsiteX46" fmla="*/ 6390374 w 6801491"/>
              <a:gd name="connsiteY46" fmla="*/ 635664 h 1454002"/>
              <a:gd name="connsiteX47" fmla="*/ 6418083 w 6801491"/>
              <a:gd name="connsiteY47" fmla="*/ 594100 h 1454002"/>
              <a:gd name="connsiteX48" fmla="*/ 6431938 w 6801491"/>
              <a:gd name="connsiteY48" fmla="*/ 552537 h 1454002"/>
              <a:gd name="connsiteX49" fmla="*/ 6464447 w 6801491"/>
              <a:gd name="connsiteY49" fmla="*/ 502194 h 1454002"/>
              <a:gd name="connsiteX50" fmla="*/ 6505463 w 6801491"/>
              <a:gd name="connsiteY50" fmla="*/ 442523 h 1454002"/>
              <a:gd name="connsiteX51" fmla="*/ 6556629 w 6801491"/>
              <a:gd name="connsiteY51" fmla="*/ 400137 h 1454002"/>
              <a:gd name="connsiteX52" fmla="*/ 6607246 w 6801491"/>
              <a:gd name="connsiteY52" fmla="*/ 350068 h 1454002"/>
              <a:gd name="connsiteX53" fmla="*/ 6662663 w 6801491"/>
              <a:gd name="connsiteY53" fmla="*/ 249383 h 1454002"/>
              <a:gd name="connsiteX54" fmla="*/ 6694626 w 6801491"/>
              <a:gd name="connsiteY54" fmla="*/ 207819 h 1454002"/>
              <a:gd name="connsiteX55" fmla="*/ 6736190 w 6801491"/>
              <a:gd name="connsiteY55" fmla="*/ 162003 h 1454002"/>
              <a:gd name="connsiteX56" fmla="*/ 6800662 w 6801491"/>
              <a:gd name="connsiteY56" fmla="*/ 119548 h 1454002"/>
              <a:gd name="connsiteX57" fmla="*/ 6773226 w 6801491"/>
              <a:gd name="connsiteY57"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210265 w 6801491"/>
              <a:gd name="connsiteY43" fmla="*/ 995882 h 1454002"/>
              <a:gd name="connsiteX44" fmla="*/ 6298193 w 6801491"/>
              <a:gd name="connsiteY44" fmla="*/ 816322 h 1454002"/>
              <a:gd name="connsiteX45" fmla="*/ 6348810 w 6801491"/>
              <a:gd name="connsiteY45" fmla="*/ 718791 h 1454002"/>
              <a:gd name="connsiteX46" fmla="*/ 6390374 w 6801491"/>
              <a:gd name="connsiteY46" fmla="*/ 635664 h 1454002"/>
              <a:gd name="connsiteX47" fmla="*/ 6431938 w 6801491"/>
              <a:gd name="connsiteY47" fmla="*/ 552537 h 1454002"/>
              <a:gd name="connsiteX48" fmla="*/ 6464447 w 6801491"/>
              <a:gd name="connsiteY48" fmla="*/ 502194 h 1454002"/>
              <a:gd name="connsiteX49" fmla="*/ 6505463 w 6801491"/>
              <a:gd name="connsiteY49" fmla="*/ 442523 h 1454002"/>
              <a:gd name="connsiteX50" fmla="*/ 6556629 w 6801491"/>
              <a:gd name="connsiteY50" fmla="*/ 400137 h 1454002"/>
              <a:gd name="connsiteX51" fmla="*/ 6607246 w 6801491"/>
              <a:gd name="connsiteY51" fmla="*/ 350068 h 1454002"/>
              <a:gd name="connsiteX52" fmla="*/ 6662663 w 6801491"/>
              <a:gd name="connsiteY52" fmla="*/ 249383 h 1454002"/>
              <a:gd name="connsiteX53" fmla="*/ 6694626 w 6801491"/>
              <a:gd name="connsiteY53" fmla="*/ 207819 h 1454002"/>
              <a:gd name="connsiteX54" fmla="*/ 6736190 w 6801491"/>
              <a:gd name="connsiteY54" fmla="*/ 162003 h 1454002"/>
              <a:gd name="connsiteX55" fmla="*/ 6800662 w 6801491"/>
              <a:gd name="connsiteY55" fmla="*/ 119548 h 1454002"/>
              <a:gd name="connsiteX56" fmla="*/ 6773226 w 6801491"/>
              <a:gd name="connsiteY56"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210265 w 6801491"/>
              <a:gd name="connsiteY43" fmla="*/ 995882 h 1454002"/>
              <a:gd name="connsiteX44" fmla="*/ 6298193 w 6801491"/>
              <a:gd name="connsiteY44" fmla="*/ 816322 h 1454002"/>
              <a:gd name="connsiteX45" fmla="*/ 6348810 w 6801491"/>
              <a:gd name="connsiteY45" fmla="*/ 718791 h 1454002"/>
              <a:gd name="connsiteX46" fmla="*/ 6390374 w 6801491"/>
              <a:gd name="connsiteY46" fmla="*/ 635664 h 1454002"/>
              <a:gd name="connsiteX47" fmla="*/ 6431938 w 6801491"/>
              <a:gd name="connsiteY47" fmla="*/ 552537 h 1454002"/>
              <a:gd name="connsiteX48" fmla="*/ 6505463 w 6801491"/>
              <a:gd name="connsiteY48" fmla="*/ 442523 h 1454002"/>
              <a:gd name="connsiteX49" fmla="*/ 6556629 w 6801491"/>
              <a:gd name="connsiteY49" fmla="*/ 400137 h 1454002"/>
              <a:gd name="connsiteX50" fmla="*/ 6607246 w 6801491"/>
              <a:gd name="connsiteY50" fmla="*/ 350068 h 1454002"/>
              <a:gd name="connsiteX51" fmla="*/ 6662663 w 6801491"/>
              <a:gd name="connsiteY51" fmla="*/ 249383 h 1454002"/>
              <a:gd name="connsiteX52" fmla="*/ 6694626 w 6801491"/>
              <a:gd name="connsiteY52" fmla="*/ 207819 h 1454002"/>
              <a:gd name="connsiteX53" fmla="*/ 6736190 w 6801491"/>
              <a:gd name="connsiteY53" fmla="*/ 162003 h 1454002"/>
              <a:gd name="connsiteX54" fmla="*/ 6800662 w 6801491"/>
              <a:gd name="connsiteY54" fmla="*/ 119548 h 1454002"/>
              <a:gd name="connsiteX55" fmla="*/ 6773226 w 6801491"/>
              <a:gd name="connsiteY55"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210265 w 6801491"/>
              <a:gd name="connsiteY43" fmla="*/ 995882 h 1454002"/>
              <a:gd name="connsiteX44" fmla="*/ 6298193 w 6801491"/>
              <a:gd name="connsiteY44" fmla="*/ 816322 h 1454002"/>
              <a:gd name="connsiteX45" fmla="*/ 6348810 w 6801491"/>
              <a:gd name="connsiteY45" fmla="*/ 718791 h 1454002"/>
              <a:gd name="connsiteX46" fmla="*/ 6390374 w 6801491"/>
              <a:gd name="connsiteY46" fmla="*/ 635664 h 1454002"/>
              <a:gd name="connsiteX47" fmla="*/ 6431938 w 6801491"/>
              <a:gd name="connsiteY47" fmla="*/ 552537 h 1454002"/>
              <a:gd name="connsiteX48" fmla="*/ 6505463 w 6801491"/>
              <a:gd name="connsiteY48" fmla="*/ 442523 h 1454002"/>
              <a:gd name="connsiteX49" fmla="*/ 6607246 w 6801491"/>
              <a:gd name="connsiteY49" fmla="*/ 350068 h 1454002"/>
              <a:gd name="connsiteX50" fmla="*/ 6662663 w 6801491"/>
              <a:gd name="connsiteY50" fmla="*/ 249383 h 1454002"/>
              <a:gd name="connsiteX51" fmla="*/ 6694626 w 6801491"/>
              <a:gd name="connsiteY51" fmla="*/ 207819 h 1454002"/>
              <a:gd name="connsiteX52" fmla="*/ 6736190 w 6801491"/>
              <a:gd name="connsiteY52" fmla="*/ 162003 h 1454002"/>
              <a:gd name="connsiteX53" fmla="*/ 6800662 w 6801491"/>
              <a:gd name="connsiteY53" fmla="*/ 119548 h 1454002"/>
              <a:gd name="connsiteX54" fmla="*/ 6773226 w 6801491"/>
              <a:gd name="connsiteY54" fmla="*/ 170782 h 1454002"/>
              <a:gd name="connsiteX0" fmla="*/ 0 w 6801491"/>
              <a:gd name="connsiteY0" fmla="*/ 0 h 1454002"/>
              <a:gd name="connsiteX1" fmla="*/ 78325 w 6801491"/>
              <a:gd name="connsiteY1" fmla="*/ 18382 h 1454002"/>
              <a:gd name="connsiteX2" fmla="*/ 151576 w 6801491"/>
              <a:gd name="connsiteY2" fmla="*/ 27710 h 1454002"/>
              <a:gd name="connsiteX3" fmla="*/ 317831 w 6801491"/>
              <a:gd name="connsiteY3" fmla="*/ 46091 h 1454002"/>
              <a:gd name="connsiteX4" fmla="*/ 414538 w 6801491"/>
              <a:gd name="connsiteY4" fmla="*/ 73800 h 1454002"/>
              <a:gd name="connsiteX5" fmla="*/ 487790 w 6801491"/>
              <a:gd name="connsiteY5" fmla="*/ 141975 h 1454002"/>
              <a:gd name="connsiteX6" fmla="*/ 571465 w 6801491"/>
              <a:gd name="connsiteY6" fmla="*/ 261591 h 1454002"/>
              <a:gd name="connsiteX7" fmla="*/ 613029 w 6801491"/>
              <a:gd name="connsiteY7" fmla="*/ 303155 h 1454002"/>
              <a:gd name="connsiteX8" fmla="*/ 654592 w 6801491"/>
              <a:gd name="connsiteY8" fmla="*/ 330864 h 1454002"/>
              <a:gd name="connsiteX9" fmla="*/ 737719 w 6801491"/>
              <a:gd name="connsiteY9" fmla="*/ 413991 h 1454002"/>
              <a:gd name="connsiteX10" fmla="*/ 765429 w 6801491"/>
              <a:gd name="connsiteY10" fmla="*/ 441700 h 1454002"/>
              <a:gd name="connsiteX11" fmla="*/ 806992 w 6801491"/>
              <a:gd name="connsiteY11" fmla="*/ 473662 h 1454002"/>
              <a:gd name="connsiteX12" fmla="*/ 834701 w 6801491"/>
              <a:gd name="connsiteY12" fmla="*/ 497118 h 1454002"/>
              <a:gd name="connsiteX13" fmla="*/ 908775 w 6801491"/>
              <a:gd name="connsiteY13" fmla="*/ 556789 h 1454002"/>
              <a:gd name="connsiteX14" fmla="*/ 959392 w 6801491"/>
              <a:gd name="connsiteY14" fmla="*/ 602880 h 1454002"/>
              <a:gd name="connsiteX15" fmla="*/ 1005483 w 6801491"/>
              <a:gd name="connsiteY15" fmla="*/ 639368 h 1454002"/>
              <a:gd name="connsiteX16" fmla="*/ 1125647 w 6801491"/>
              <a:gd name="connsiteY16" fmla="*/ 690259 h 1454002"/>
              <a:gd name="connsiteX17" fmla="*/ 1250338 w 6801491"/>
              <a:gd name="connsiteY17" fmla="*/ 713716 h 1454002"/>
              <a:gd name="connsiteX18" fmla="*/ 1393409 w 6801491"/>
              <a:gd name="connsiteY18" fmla="*/ 718517 h 1454002"/>
              <a:gd name="connsiteX19" fmla="*/ 1679829 w 6801491"/>
              <a:gd name="connsiteY19" fmla="*/ 732646 h 1454002"/>
              <a:gd name="connsiteX20" fmla="*/ 1984629 w 6801491"/>
              <a:gd name="connsiteY20" fmla="*/ 718791 h 1454002"/>
              <a:gd name="connsiteX21" fmla="*/ 2165286 w 6801491"/>
              <a:gd name="connsiteY21" fmla="*/ 640191 h 1454002"/>
              <a:gd name="connsiteX22" fmla="*/ 2330992 w 6801491"/>
              <a:gd name="connsiteY22" fmla="*/ 510973 h 1454002"/>
              <a:gd name="connsiteX23" fmla="*/ 2368029 w 6801491"/>
              <a:gd name="connsiteY23" fmla="*/ 478463 h 1454002"/>
              <a:gd name="connsiteX24" fmla="*/ 2419195 w 6801491"/>
              <a:gd name="connsiteY24" fmla="*/ 427846 h 1454002"/>
              <a:gd name="connsiteX25" fmla="*/ 2554613 w 6801491"/>
              <a:gd name="connsiteY25" fmla="*/ 289300 h 1454002"/>
              <a:gd name="connsiteX26" fmla="*/ 2649647 w 6801491"/>
              <a:gd name="connsiteY26" fmla="*/ 206173 h 1454002"/>
              <a:gd name="connsiteX27" fmla="*/ 2815901 w 6801491"/>
              <a:gd name="connsiteY27" fmla="*/ 123046 h 1454002"/>
              <a:gd name="connsiteX28" fmla="*/ 3217683 w 6801491"/>
              <a:gd name="connsiteY28" fmla="*/ 123046 h 1454002"/>
              <a:gd name="connsiteX29" fmla="*/ 3522483 w 6801491"/>
              <a:gd name="connsiteY29" fmla="*/ 136900 h 1454002"/>
              <a:gd name="connsiteX30" fmla="*/ 3648472 w 6801491"/>
              <a:gd name="connsiteY30" fmla="*/ 164609 h 1454002"/>
              <a:gd name="connsiteX31" fmla="*/ 3799574 w 6801491"/>
              <a:gd name="connsiteY31" fmla="*/ 303155 h 1454002"/>
              <a:gd name="connsiteX32" fmla="*/ 3882152 w 6801491"/>
              <a:gd name="connsiteY32" fmla="*/ 390534 h 1454002"/>
              <a:gd name="connsiteX33" fmla="*/ 4021247 w 6801491"/>
              <a:gd name="connsiteY33" fmla="*/ 552537 h 1454002"/>
              <a:gd name="connsiteX34" fmla="*/ 4325927 w 6801491"/>
              <a:gd name="connsiteY34" fmla="*/ 880481 h 1454002"/>
              <a:gd name="connsiteX35" fmla="*/ 4478447 w 6801491"/>
              <a:gd name="connsiteY35" fmla="*/ 1041698 h 1454002"/>
              <a:gd name="connsiteX36" fmla="*/ 4727829 w 6801491"/>
              <a:gd name="connsiteY36" fmla="*/ 1295606 h 1454002"/>
              <a:gd name="connsiteX37" fmla="*/ 4922933 w 6801491"/>
              <a:gd name="connsiteY37" fmla="*/ 1416676 h 1454002"/>
              <a:gd name="connsiteX38" fmla="*/ 5115756 w 6801491"/>
              <a:gd name="connsiteY38" fmla="*/ 1453082 h 1454002"/>
              <a:gd name="connsiteX39" fmla="*/ 5642229 w 6801491"/>
              <a:gd name="connsiteY39" fmla="*/ 1439228 h 1454002"/>
              <a:gd name="connsiteX40" fmla="*/ 5822338 w 6801491"/>
              <a:gd name="connsiteY40" fmla="*/ 1397664 h 1454002"/>
              <a:gd name="connsiteX41" fmla="*/ 5947029 w 6801491"/>
              <a:gd name="connsiteY41" fmla="*/ 1328391 h 1454002"/>
              <a:gd name="connsiteX42" fmla="*/ 6057865 w 6801491"/>
              <a:gd name="connsiteY42" fmla="*/ 1194097 h 1454002"/>
              <a:gd name="connsiteX43" fmla="*/ 6210265 w 6801491"/>
              <a:gd name="connsiteY43" fmla="*/ 995882 h 1454002"/>
              <a:gd name="connsiteX44" fmla="*/ 6298193 w 6801491"/>
              <a:gd name="connsiteY44" fmla="*/ 816322 h 1454002"/>
              <a:gd name="connsiteX45" fmla="*/ 6348810 w 6801491"/>
              <a:gd name="connsiteY45" fmla="*/ 718791 h 1454002"/>
              <a:gd name="connsiteX46" fmla="*/ 6390374 w 6801491"/>
              <a:gd name="connsiteY46" fmla="*/ 635664 h 1454002"/>
              <a:gd name="connsiteX47" fmla="*/ 6431938 w 6801491"/>
              <a:gd name="connsiteY47" fmla="*/ 552537 h 1454002"/>
              <a:gd name="connsiteX48" fmla="*/ 6505463 w 6801491"/>
              <a:gd name="connsiteY48" fmla="*/ 442523 h 1454002"/>
              <a:gd name="connsiteX49" fmla="*/ 6662663 w 6801491"/>
              <a:gd name="connsiteY49" fmla="*/ 249383 h 1454002"/>
              <a:gd name="connsiteX50" fmla="*/ 6694626 w 6801491"/>
              <a:gd name="connsiteY50" fmla="*/ 207819 h 1454002"/>
              <a:gd name="connsiteX51" fmla="*/ 6736190 w 6801491"/>
              <a:gd name="connsiteY51" fmla="*/ 162003 h 1454002"/>
              <a:gd name="connsiteX52" fmla="*/ 6800662 w 6801491"/>
              <a:gd name="connsiteY52" fmla="*/ 119548 h 1454002"/>
              <a:gd name="connsiteX53" fmla="*/ 6773226 w 6801491"/>
              <a:gd name="connsiteY53" fmla="*/ 170782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49647 w 6800662"/>
              <a:gd name="connsiteY26" fmla="*/ 206173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10265 w 6800662"/>
              <a:gd name="connsiteY43" fmla="*/ 995882 h 1454002"/>
              <a:gd name="connsiteX44" fmla="*/ 6298193 w 6800662"/>
              <a:gd name="connsiteY44" fmla="*/ 816322 h 1454002"/>
              <a:gd name="connsiteX45" fmla="*/ 6348810 w 6800662"/>
              <a:gd name="connsiteY45" fmla="*/ 718791 h 1454002"/>
              <a:gd name="connsiteX46" fmla="*/ 6390374 w 6800662"/>
              <a:gd name="connsiteY46" fmla="*/ 635664 h 1454002"/>
              <a:gd name="connsiteX47" fmla="*/ 6431938 w 6800662"/>
              <a:gd name="connsiteY47" fmla="*/ 552537 h 1454002"/>
              <a:gd name="connsiteX48" fmla="*/ 6505463 w 6800662"/>
              <a:gd name="connsiteY48" fmla="*/ 442523 h 1454002"/>
              <a:gd name="connsiteX49" fmla="*/ 6662663 w 6800662"/>
              <a:gd name="connsiteY49" fmla="*/ 249383 h 1454002"/>
              <a:gd name="connsiteX50" fmla="*/ 6694626 w 6800662"/>
              <a:gd name="connsiteY50" fmla="*/ 207819 h 1454002"/>
              <a:gd name="connsiteX51" fmla="*/ 6736190 w 6800662"/>
              <a:gd name="connsiteY51" fmla="*/ 162003 h 1454002"/>
              <a:gd name="connsiteX52" fmla="*/ 6800662 w 6800662"/>
              <a:gd name="connsiteY52"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49647 w 6800662"/>
              <a:gd name="connsiteY26" fmla="*/ 206173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10265 w 6800662"/>
              <a:gd name="connsiteY43" fmla="*/ 995882 h 1454002"/>
              <a:gd name="connsiteX44" fmla="*/ 6298193 w 6800662"/>
              <a:gd name="connsiteY44" fmla="*/ 816322 h 1454002"/>
              <a:gd name="connsiteX45" fmla="*/ 6348810 w 6800662"/>
              <a:gd name="connsiteY45" fmla="*/ 718791 h 1454002"/>
              <a:gd name="connsiteX46" fmla="*/ 6390374 w 6800662"/>
              <a:gd name="connsiteY46" fmla="*/ 635664 h 1454002"/>
              <a:gd name="connsiteX47" fmla="*/ 6431938 w 6800662"/>
              <a:gd name="connsiteY47" fmla="*/ 552537 h 1454002"/>
              <a:gd name="connsiteX48" fmla="*/ 6505463 w 6800662"/>
              <a:gd name="connsiteY48" fmla="*/ 442523 h 1454002"/>
              <a:gd name="connsiteX49" fmla="*/ 6662663 w 6800662"/>
              <a:gd name="connsiteY49" fmla="*/ 249383 h 1454002"/>
              <a:gd name="connsiteX50" fmla="*/ 6736190 w 6800662"/>
              <a:gd name="connsiteY50" fmla="*/ 162003 h 1454002"/>
              <a:gd name="connsiteX51" fmla="*/ 6800662 w 6800662"/>
              <a:gd name="connsiteY51"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49647 w 6800662"/>
              <a:gd name="connsiteY26" fmla="*/ 206173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10265 w 6800662"/>
              <a:gd name="connsiteY43" fmla="*/ 995882 h 1454002"/>
              <a:gd name="connsiteX44" fmla="*/ 6298193 w 6800662"/>
              <a:gd name="connsiteY44" fmla="*/ 816322 h 1454002"/>
              <a:gd name="connsiteX45" fmla="*/ 6348810 w 6800662"/>
              <a:gd name="connsiteY45" fmla="*/ 718791 h 1454002"/>
              <a:gd name="connsiteX46" fmla="*/ 6390374 w 6800662"/>
              <a:gd name="connsiteY46" fmla="*/ 635664 h 1454002"/>
              <a:gd name="connsiteX47" fmla="*/ 6431938 w 6800662"/>
              <a:gd name="connsiteY47" fmla="*/ 552537 h 1454002"/>
              <a:gd name="connsiteX48" fmla="*/ 6505463 w 6800662"/>
              <a:gd name="connsiteY48" fmla="*/ 442523 h 1454002"/>
              <a:gd name="connsiteX49" fmla="*/ 6662663 w 6800662"/>
              <a:gd name="connsiteY49" fmla="*/ 249383 h 1454002"/>
              <a:gd name="connsiteX50" fmla="*/ 6800662 w 6800662"/>
              <a:gd name="connsiteY50"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49647 w 6800662"/>
              <a:gd name="connsiteY26" fmla="*/ 206173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10265 w 6800662"/>
              <a:gd name="connsiteY43" fmla="*/ 995882 h 1454002"/>
              <a:gd name="connsiteX44" fmla="*/ 6298193 w 6800662"/>
              <a:gd name="connsiteY44" fmla="*/ 816322 h 1454002"/>
              <a:gd name="connsiteX45" fmla="*/ 6348810 w 6800662"/>
              <a:gd name="connsiteY45" fmla="*/ 718791 h 1454002"/>
              <a:gd name="connsiteX46" fmla="*/ 6390374 w 6800662"/>
              <a:gd name="connsiteY46" fmla="*/ 635664 h 1454002"/>
              <a:gd name="connsiteX47" fmla="*/ 6505463 w 6800662"/>
              <a:gd name="connsiteY47" fmla="*/ 442523 h 1454002"/>
              <a:gd name="connsiteX48" fmla="*/ 6662663 w 6800662"/>
              <a:gd name="connsiteY48" fmla="*/ 249383 h 1454002"/>
              <a:gd name="connsiteX49" fmla="*/ 6800662 w 6800662"/>
              <a:gd name="connsiteY49"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49647 w 6800662"/>
              <a:gd name="connsiteY26" fmla="*/ 206173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10265 w 6800662"/>
              <a:gd name="connsiteY43" fmla="*/ 995882 h 1454002"/>
              <a:gd name="connsiteX44" fmla="*/ 6298193 w 6800662"/>
              <a:gd name="connsiteY44" fmla="*/ 816322 h 1454002"/>
              <a:gd name="connsiteX45" fmla="*/ 6348810 w 6800662"/>
              <a:gd name="connsiteY45" fmla="*/ 718791 h 1454002"/>
              <a:gd name="connsiteX46" fmla="*/ 6423711 w 6800662"/>
              <a:gd name="connsiteY46" fmla="*/ 597564 h 1454002"/>
              <a:gd name="connsiteX47" fmla="*/ 6505463 w 6800662"/>
              <a:gd name="connsiteY47" fmla="*/ 442523 h 1454002"/>
              <a:gd name="connsiteX48" fmla="*/ 6662663 w 6800662"/>
              <a:gd name="connsiteY48" fmla="*/ 249383 h 1454002"/>
              <a:gd name="connsiteX49" fmla="*/ 6800662 w 6800662"/>
              <a:gd name="connsiteY49"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49647 w 6800662"/>
              <a:gd name="connsiteY26" fmla="*/ 206173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10265 w 6800662"/>
              <a:gd name="connsiteY43" fmla="*/ 995882 h 1454002"/>
              <a:gd name="connsiteX44" fmla="*/ 6298193 w 6800662"/>
              <a:gd name="connsiteY44" fmla="*/ 816322 h 1454002"/>
              <a:gd name="connsiteX45" fmla="*/ 6348810 w 6800662"/>
              <a:gd name="connsiteY45" fmla="*/ 718791 h 1454002"/>
              <a:gd name="connsiteX46" fmla="*/ 6433236 w 6800662"/>
              <a:gd name="connsiteY46" fmla="*/ 561845 h 1454002"/>
              <a:gd name="connsiteX47" fmla="*/ 6505463 w 6800662"/>
              <a:gd name="connsiteY47" fmla="*/ 442523 h 1454002"/>
              <a:gd name="connsiteX48" fmla="*/ 6662663 w 6800662"/>
              <a:gd name="connsiteY48" fmla="*/ 249383 h 1454002"/>
              <a:gd name="connsiteX49" fmla="*/ 6800662 w 6800662"/>
              <a:gd name="connsiteY49"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49647 w 6800662"/>
              <a:gd name="connsiteY26" fmla="*/ 206173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10265 w 6800662"/>
              <a:gd name="connsiteY43" fmla="*/ 995882 h 1454002"/>
              <a:gd name="connsiteX44" fmla="*/ 6298193 w 6800662"/>
              <a:gd name="connsiteY44" fmla="*/ 816322 h 1454002"/>
              <a:gd name="connsiteX45" fmla="*/ 6348810 w 6800662"/>
              <a:gd name="connsiteY45" fmla="*/ 718791 h 1454002"/>
              <a:gd name="connsiteX46" fmla="*/ 6433236 w 6800662"/>
              <a:gd name="connsiteY46" fmla="*/ 561845 h 1454002"/>
              <a:gd name="connsiteX47" fmla="*/ 6557851 w 6800662"/>
              <a:gd name="connsiteY47" fmla="*/ 361560 h 1454002"/>
              <a:gd name="connsiteX48" fmla="*/ 6662663 w 6800662"/>
              <a:gd name="connsiteY48" fmla="*/ 249383 h 1454002"/>
              <a:gd name="connsiteX49" fmla="*/ 6800662 w 6800662"/>
              <a:gd name="connsiteY49"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49647 w 6800662"/>
              <a:gd name="connsiteY26" fmla="*/ 206173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10265 w 6800662"/>
              <a:gd name="connsiteY43" fmla="*/ 995882 h 1454002"/>
              <a:gd name="connsiteX44" fmla="*/ 6298193 w 6800662"/>
              <a:gd name="connsiteY44" fmla="*/ 816322 h 1454002"/>
              <a:gd name="connsiteX45" fmla="*/ 6348810 w 6800662"/>
              <a:gd name="connsiteY45" fmla="*/ 718791 h 1454002"/>
              <a:gd name="connsiteX46" fmla="*/ 6433236 w 6800662"/>
              <a:gd name="connsiteY46" fmla="*/ 561845 h 1454002"/>
              <a:gd name="connsiteX47" fmla="*/ 6557851 w 6800662"/>
              <a:gd name="connsiteY47" fmla="*/ 361560 h 1454002"/>
              <a:gd name="connsiteX48" fmla="*/ 6679332 w 6800662"/>
              <a:gd name="connsiteY48" fmla="*/ 220808 h 1454002"/>
              <a:gd name="connsiteX49" fmla="*/ 6800662 w 6800662"/>
              <a:gd name="connsiteY49"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49647 w 6800662"/>
              <a:gd name="connsiteY26" fmla="*/ 206173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00740 w 6800662"/>
              <a:gd name="connsiteY43" fmla="*/ 995882 h 1454002"/>
              <a:gd name="connsiteX44" fmla="*/ 6298193 w 6800662"/>
              <a:gd name="connsiteY44" fmla="*/ 816322 h 1454002"/>
              <a:gd name="connsiteX45" fmla="*/ 6348810 w 6800662"/>
              <a:gd name="connsiteY45" fmla="*/ 718791 h 1454002"/>
              <a:gd name="connsiteX46" fmla="*/ 6433236 w 6800662"/>
              <a:gd name="connsiteY46" fmla="*/ 561845 h 1454002"/>
              <a:gd name="connsiteX47" fmla="*/ 6557851 w 6800662"/>
              <a:gd name="connsiteY47" fmla="*/ 361560 h 1454002"/>
              <a:gd name="connsiteX48" fmla="*/ 6679332 w 6800662"/>
              <a:gd name="connsiteY48" fmla="*/ 220808 h 1454002"/>
              <a:gd name="connsiteX49" fmla="*/ 6800662 w 6800662"/>
              <a:gd name="connsiteY49"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68697 w 6800662"/>
              <a:gd name="connsiteY26" fmla="*/ 191885 h 1454002"/>
              <a:gd name="connsiteX27" fmla="*/ 2815901 w 6800662"/>
              <a:gd name="connsiteY27" fmla="*/ 123046 h 1454002"/>
              <a:gd name="connsiteX28" fmla="*/ 3217683 w 6800662"/>
              <a:gd name="connsiteY28" fmla="*/ 123046 h 1454002"/>
              <a:gd name="connsiteX29" fmla="*/ 3522483 w 6800662"/>
              <a:gd name="connsiteY29" fmla="*/ 136900 h 1454002"/>
              <a:gd name="connsiteX30" fmla="*/ 3648472 w 6800662"/>
              <a:gd name="connsiteY30" fmla="*/ 164609 h 1454002"/>
              <a:gd name="connsiteX31" fmla="*/ 3799574 w 6800662"/>
              <a:gd name="connsiteY31" fmla="*/ 303155 h 1454002"/>
              <a:gd name="connsiteX32" fmla="*/ 3882152 w 6800662"/>
              <a:gd name="connsiteY32" fmla="*/ 390534 h 1454002"/>
              <a:gd name="connsiteX33" fmla="*/ 4021247 w 6800662"/>
              <a:gd name="connsiteY33" fmla="*/ 552537 h 1454002"/>
              <a:gd name="connsiteX34" fmla="*/ 4325927 w 6800662"/>
              <a:gd name="connsiteY34" fmla="*/ 880481 h 1454002"/>
              <a:gd name="connsiteX35" fmla="*/ 4478447 w 6800662"/>
              <a:gd name="connsiteY35" fmla="*/ 1041698 h 1454002"/>
              <a:gd name="connsiteX36" fmla="*/ 4727829 w 6800662"/>
              <a:gd name="connsiteY36" fmla="*/ 1295606 h 1454002"/>
              <a:gd name="connsiteX37" fmla="*/ 4922933 w 6800662"/>
              <a:gd name="connsiteY37" fmla="*/ 1416676 h 1454002"/>
              <a:gd name="connsiteX38" fmla="*/ 5115756 w 6800662"/>
              <a:gd name="connsiteY38" fmla="*/ 1453082 h 1454002"/>
              <a:gd name="connsiteX39" fmla="*/ 5642229 w 6800662"/>
              <a:gd name="connsiteY39" fmla="*/ 1439228 h 1454002"/>
              <a:gd name="connsiteX40" fmla="*/ 5822338 w 6800662"/>
              <a:gd name="connsiteY40" fmla="*/ 1397664 h 1454002"/>
              <a:gd name="connsiteX41" fmla="*/ 5947029 w 6800662"/>
              <a:gd name="connsiteY41" fmla="*/ 1328391 h 1454002"/>
              <a:gd name="connsiteX42" fmla="*/ 6057865 w 6800662"/>
              <a:gd name="connsiteY42" fmla="*/ 1194097 h 1454002"/>
              <a:gd name="connsiteX43" fmla="*/ 6200740 w 6800662"/>
              <a:gd name="connsiteY43" fmla="*/ 995882 h 1454002"/>
              <a:gd name="connsiteX44" fmla="*/ 6298193 w 6800662"/>
              <a:gd name="connsiteY44" fmla="*/ 816322 h 1454002"/>
              <a:gd name="connsiteX45" fmla="*/ 6348810 w 6800662"/>
              <a:gd name="connsiteY45" fmla="*/ 718791 h 1454002"/>
              <a:gd name="connsiteX46" fmla="*/ 6433236 w 6800662"/>
              <a:gd name="connsiteY46" fmla="*/ 561845 h 1454002"/>
              <a:gd name="connsiteX47" fmla="*/ 6557851 w 6800662"/>
              <a:gd name="connsiteY47" fmla="*/ 361560 h 1454002"/>
              <a:gd name="connsiteX48" fmla="*/ 6679332 w 6800662"/>
              <a:gd name="connsiteY48" fmla="*/ 220808 h 1454002"/>
              <a:gd name="connsiteX49" fmla="*/ 6800662 w 6800662"/>
              <a:gd name="connsiteY49"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668697 w 6800662"/>
              <a:gd name="connsiteY26" fmla="*/ 191885 h 1454002"/>
              <a:gd name="connsiteX27" fmla="*/ 3217683 w 6800662"/>
              <a:gd name="connsiteY27" fmla="*/ 123046 h 1454002"/>
              <a:gd name="connsiteX28" fmla="*/ 3522483 w 6800662"/>
              <a:gd name="connsiteY28" fmla="*/ 136900 h 1454002"/>
              <a:gd name="connsiteX29" fmla="*/ 3648472 w 6800662"/>
              <a:gd name="connsiteY29" fmla="*/ 164609 h 1454002"/>
              <a:gd name="connsiteX30" fmla="*/ 3799574 w 6800662"/>
              <a:gd name="connsiteY30" fmla="*/ 303155 h 1454002"/>
              <a:gd name="connsiteX31" fmla="*/ 3882152 w 6800662"/>
              <a:gd name="connsiteY31" fmla="*/ 390534 h 1454002"/>
              <a:gd name="connsiteX32" fmla="*/ 4021247 w 6800662"/>
              <a:gd name="connsiteY32" fmla="*/ 552537 h 1454002"/>
              <a:gd name="connsiteX33" fmla="*/ 4325927 w 6800662"/>
              <a:gd name="connsiteY33" fmla="*/ 880481 h 1454002"/>
              <a:gd name="connsiteX34" fmla="*/ 4478447 w 6800662"/>
              <a:gd name="connsiteY34" fmla="*/ 1041698 h 1454002"/>
              <a:gd name="connsiteX35" fmla="*/ 4727829 w 6800662"/>
              <a:gd name="connsiteY35" fmla="*/ 1295606 h 1454002"/>
              <a:gd name="connsiteX36" fmla="*/ 4922933 w 6800662"/>
              <a:gd name="connsiteY36" fmla="*/ 1416676 h 1454002"/>
              <a:gd name="connsiteX37" fmla="*/ 5115756 w 6800662"/>
              <a:gd name="connsiteY37" fmla="*/ 1453082 h 1454002"/>
              <a:gd name="connsiteX38" fmla="*/ 5642229 w 6800662"/>
              <a:gd name="connsiteY38" fmla="*/ 1439228 h 1454002"/>
              <a:gd name="connsiteX39" fmla="*/ 5822338 w 6800662"/>
              <a:gd name="connsiteY39" fmla="*/ 1397664 h 1454002"/>
              <a:gd name="connsiteX40" fmla="*/ 5947029 w 6800662"/>
              <a:gd name="connsiteY40" fmla="*/ 1328391 h 1454002"/>
              <a:gd name="connsiteX41" fmla="*/ 6057865 w 6800662"/>
              <a:gd name="connsiteY41" fmla="*/ 1194097 h 1454002"/>
              <a:gd name="connsiteX42" fmla="*/ 6200740 w 6800662"/>
              <a:gd name="connsiteY42" fmla="*/ 995882 h 1454002"/>
              <a:gd name="connsiteX43" fmla="*/ 6298193 w 6800662"/>
              <a:gd name="connsiteY43" fmla="*/ 816322 h 1454002"/>
              <a:gd name="connsiteX44" fmla="*/ 6348810 w 6800662"/>
              <a:gd name="connsiteY44" fmla="*/ 718791 h 1454002"/>
              <a:gd name="connsiteX45" fmla="*/ 6433236 w 6800662"/>
              <a:gd name="connsiteY45" fmla="*/ 561845 h 1454002"/>
              <a:gd name="connsiteX46" fmla="*/ 6557851 w 6800662"/>
              <a:gd name="connsiteY46" fmla="*/ 361560 h 1454002"/>
              <a:gd name="connsiteX47" fmla="*/ 6679332 w 6800662"/>
              <a:gd name="connsiteY47" fmla="*/ 220808 h 1454002"/>
              <a:gd name="connsiteX48" fmla="*/ 6800662 w 6800662"/>
              <a:gd name="connsiteY48"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778234 w 6800662"/>
              <a:gd name="connsiteY26" fmla="*/ 118066 h 1454002"/>
              <a:gd name="connsiteX27" fmla="*/ 3217683 w 6800662"/>
              <a:gd name="connsiteY27" fmla="*/ 123046 h 1454002"/>
              <a:gd name="connsiteX28" fmla="*/ 3522483 w 6800662"/>
              <a:gd name="connsiteY28" fmla="*/ 136900 h 1454002"/>
              <a:gd name="connsiteX29" fmla="*/ 3648472 w 6800662"/>
              <a:gd name="connsiteY29" fmla="*/ 164609 h 1454002"/>
              <a:gd name="connsiteX30" fmla="*/ 3799574 w 6800662"/>
              <a:gd name="connsiteY30" fmla="*/ 303155 h 1454002"/>
              <a:gd name="connsiteX31" fmla="*/ 3882152 w 6800662"/>
              <a:gd name="connsiteY31" fmla="*/ 390534 h 1454002"/>
              <a:gd name="connsiteX32" fmla="*/ 4021247 w 6800662"/>
              <a:gd name="connsiteY32" fmla="*/ 552537 h 1454002"/>
              <a:gd name="connsiteX33" fmla="*/ 4325927 w 6800662"/>
              <a:gd name="connsiteY33" fmla="*/ 880481 h 1454002"/>
              <a:gd name="connsiteX34" fmla="*/ 4478447 w 6800662"/>
              <a:gd name="connsiteY34" fmla="*/ 1041698 h 1454002"/>
              <a:gd name="connsiteX35" fmla="*/ 4727829 w 6800662"/>
              <a:gd name="connsiteY35" fmla="*/ 1295606 h 1454002"/>
              <a:gd name="connsiteX36" fmla="*/ 4922933 w 6800662"/>
              <a:gd name="connsiteY36" fmla="*/ 1416676 h 1454002"/>
              <a:gd name="connsiteX37" fmla="*/ 5115756 w 6800662"/>
              <a:gd name="connsiteY37" fmla="*/ 1453082 h 1454002"/>
              <a:gd name="connsiteX38" fmla="*/ 5642229 w 6800662"/>
              <a:gd name="connsiteY38" fmla="*/ 1439228 h 1454002"/>
              <a:gd name="connsiteX39" fmla="*/ 5822338 w 6800662"/>
              <a:gd name="connsiteY39" fmla="*/ 1397664 h 1454002"/>
              <a:gd name="connsiteX40" fmla="*/ 5947029 w 6800662"/>
              <a:gd name="connsiteY40" fmla="*/ 1328391 h 1454002"/>
              <a:gd name="connsiteX41" fmla="*/ 6057865 w 6800662"/>
              <a:gd name="connsiteY41" fmla="*/ 1194097 h 1454002"/>
              <a:gd name="connsiteX42" fmla="*/ 6200740 w 6800662"/>
              <a:gd name="connsiteY42" fmla="*/ 995882 h 1454002"/>
              <a:gd name="connsiteX43" fmla="*/ 6298193 w 6800662"/>
              <a:gd name="connsiteY43" fmla="*/ 816322 h 1454002"/>
              <a:gd name="connsiteX44" fmla="*/ 6348810 w 6800662"/>
              <a:gd name="connsiteY44" fmla="*/ 718791 h 1454002"/>
              <a:gd name="connsiteX45" fmla="*/ 6433236 w 6800662"/>
              <a:gd name="connsiteY45" fmla="*/ 561845 h 1454002"/>
              <a:gd name="connsiteX46" fmla="*/ 6557851 w 6800662"/>
              <a:gd name="connsiteY46" fmla="*/ 361560 h 1454002"/>
              <a:gd name="connsiteX47" fmla="*/ 6679332 w 6800662"/>
              <a:gd name="connsiteY47" fmla="*/ 220808 h 1454002"/>
              <a:gd name="connsiteX48" fmla="*/ 6800662 w 6800662"/>
              <a:gd name="connsiteY48"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778234 w 6800662"/>
              <a:gd name="connsiteY26" fmla="*/ 118066 h 1454002"/>
              <a:gd name="connsiteX27" fmla="*/ 3217683 w 6800662"/>
              <a:gd name="connsiteY27" fmla="*/ 123046 h 1454002"/>
              <a:gd name="connsiteX28" fmla="*/ 3522483 w 6800662"/>
              <a:gd name="connsiteY28" fmla="*/ 136900 h 1454002"/>
              <a:gd name="connsiteX29" fmla="*/ 3648472 w 6800662"/>
              <a:gd name="connsiteY29" fmla="*/ 164609 h 1454002"/>
              <a:gd name="connsiteX30" fmla="*/ 3799574 w 6800662"/>
              <a:gd name="connsiteY30" fmla="*/ 303155 h 1454002"/>
              <a:gd name="connsiteX31" fmla="*/ 3882152 w 6800662"/>
              <a:gd name="connsiteY31" fmla="*/ 390534 h 1454002"/>
              <a:gd name="connsiteX32" fmla="*/ 4021247 w 6800662"/>
              <a:gd name="connsiteY32" fmla="*/ 552537 h 1454002"/>
              <a:gd name="connsiteX33" fmla="*/ 4325927 w 6800662"/>
              <a:gd name="connsiteY33" fmla="*/ 880481 h 1454002"/>
              <a:gd name="connsiteX34" fmla="*/ 4478447 w 6800662"/>
              <a:gd name="connsiteY34" fmla="*/ 1041698 h 1454002"/>
              <a:gd name="connsiteX35" fmla="*/ 4727829 w 6800662"/>
              <a:gd name="connsiteY35" fmla="*/ 1295606 h 1454002"/>
              <a:gd name="connsiteX36" fmla="*/ 4922933 w 6800662"/>
              <a:gd name="connsiteY36" fmla="*/ 1416676 h 1454002"/>
              <a:gd name="connsiteX37" fmla="*/ 5115756 w 6800662"/>
              <a:gd name="connsiteY37" fmla="*/ 1453082 h 1454002"/>
              <a:gd name="connsiteX38" fmla="*/ 5642229 w 6800662"/>
              <a:gd name="connsiteY38" fmla="*/ 1439228 h 1454002"/>
              <a:gd name="connsiteX39" fmla="*/ 5822338 w 6800662"/>
              <a:gd name="connsiteY39" fmla="*/ 1397664 h 1454002"/>
              <a:gd name="connsiteX40" fmla="*/ 5947029 w 6800662"/>
              <a:gd name="connsiteY40" fmla="*/ 1328391 h 1454002"/>
              <a:gd name="connsiteX41" fmla="*/ 6057865 w 6800662"/>
              <a:gd name="connsiteY41" fmla="*/ 1194097 h 1454002"/>
              <a:gd name="connsiteX42" fmla="*/ 6200740 w 6800662"/>
              <a:gd name="connsiteY42" fmla="*/ 995882 h 1454002"/>
              <a:gd name="connsiteX43" fmla="*/ 6298193 w 6800662"/>
              <a:gd name="connsiteY43" fmla="*/ 816322 h 1454002"/>
              <a:gd name="connsiteX44" fmla="*/ 6348810 w 6800662"/>
              <a:gd name="connsiteY44" fmla="*/ 718791 h 1454002"/>
              <a:gd name="connsiteX45" fmla="*/ 6433236 w 6800662"/>
              <a:gd name="connsiteY45" fmla="*/ 561845 h 1454002"/>
              <a:gd name="connsiteX46" fmla="*/ 6557851 w 6800662"/>
              <a:gd name="connsiteY46" fmla="*/ 361560 h 1454002"/>
              <a:gd name="connsiteX47" fmla="*/ 6679332 w 6800662"/>
              <a:gd name="connsiteY47" fmla="*/ 220808 h 1454002"/>
              <a:gd name="connsiteX48" fmla="*/ 6800662 w 6800662"/>
              <a:gd name="connsiteY48"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778234 w 6800662"/>
              <a:gd name="connsiteY26" fmla="*/ 118066 h 1454002"/>
              <a:gd name="connsiteX27" fmla="*/ 3217683 w 6800662"/>
              <a:gd name="connsiteY27" fmla="*/ 123046 h 1454002"/>
              <a:gd name="connsiteX28" fmla="*/ 3522483 w 6800662"/>
              <a:gd name="connsiteY28" fmla="*/ 136900 h 1454002"/>
              <a:gd name="connsiteX29" fmla="*/ 3648472 w 6800662"/>
              <a:gd name="connsiteY29" fmla="*/ 164609 h 1454002"/>
              <a:gd name="connsiteX30" fmla="*/ 3799574 w 6800662"/>
              <a:gd name="connsiteY30" fmla="*/ 303155 h 1454002"/>
              <a:gd name="connsiteX31" fmla="*/ 3882152 w 6800662"/>
              <a:gd name="connsiteY31" fmla="*/ 390534 h 1454002"/>
              <a:gd name="connsiteX32" fmla="*/ 4021247 w 6800662"/>
              <a:gd name="connsiteY32" fmla="*/ 552537 h 1454002"/>
              <a:gd name="connsiteX33" fmla="*/ 4325927 w 6800662"/>
              <a:gd name="connsiteY33" fmla="*/ 880481 h 1454002"/>
              <a:gd name="connsiteX34" fmla="*/ 4478447 w 6800662"/>
              <a:gd name="connsiteY34" fmla="*/ 1041698 h 1454002"/>
              <a:gd name="connsiteX35" fmla="*/ 4727829 w 6800662"/>
              <a:gd name="connsiteY35" fmla="*/ 1295606 h 1454002"/>
              <a:gd name="connsiteX36" fmla="*/ 4922933 w 6800662"/>
              <a:gd name="connsiteY36" fmla="*/ 1416676 h 1454002"/>
              <a:gd name="connsiteX37" fmla="*/ 5115756 w 6800662"/>
              <a:gd name="connsiteY37" fmla="*/ 1453082 h 1454002"/>
              <a:gd name="connsiteX38" fmla="*/ 5642229 w 6800662"/>
              <a:gd name="connsiteY38" fmla="*/ 1439228 h 1454002"/>
              <a:gd name="connsiteX39" fmla="*/ 5822338 w 6800662"/>
              <a:gd name="connsiteY39" fmla="*/ 1397664 h 1454002"/>
              <a:gd name="connsiteX40" fmla="*/ 5947029 w 6800662"/>
              <a:gd name="connsiteY40" fmla="*/ 1328391 h 1454002"/>
              <a:gd name="connsiteX41" fmla="*/ 6057865 w 6800662"/>
              <a:gd name="connsiteY41" fmla="*/ 1194097 h 1454002"/>
              <a:gd name="connsiteX42" fmla="*/ 6200740 w 6800662"/>
              <a:gd name="connsiteY42" fmla="*/ 995882 h 1454002"/>
              <a:gd name="connsiteX43" fmla="*/ 6298193 w 6800662"/>
              <a:gd name="connsiteY43" fmla="*/ 816322 h 1454002"/>
              <a:gd name="connsiteX44" fmla="*/ 6348810 w 6800662"/>
              <a:gd name="connsiteY44" fmla="*/ 718791 h 1454002"/>
              <a:gd name="connsiteX45" fmla="*/ 6433236 w 6800662"/>
              <a:gd name="connsiteY45" fmla="*/ 561845 h 1454002"/>
              <a:gd name="connsiteX46" fmla="*/ 6557851 w 6800662"/>
              <a:gd name="connsiteY46" fmla="*/ 361560 h 1454002"/>
              <a:gd name="connsiteX47" fmla="*/ 6679332 w 6800662"/>
              <a:gd name="connsiteY47" fmla="*/ 220808 h 1454002"/>
              <a:gd name="connsiteX48" fmla="*/ 6800662 w 6800662"/>
              <a:gd name="connsiteY48"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778234 w 6800662"/>
              <a:gd name="connsiteY26" fmla="*/ 118066 h 1454002"/>
              <a:gd name="connsiteX27" fmla="*/ 3217683 w 6800662"/>
              <a:gd name="connsiteY27" fmla="*/ 123046 h 1454002"/>
              <a:gd name="connsiteX28" fmla="*/ 3522483 w 6800662"/>
              <a:gd name="connsiteY28" fmla="*/ 136900 h 1454002"/>
              <a:gd name="connsiteX29" fmla="*/ 3648472 w 6800662"/>
              <a:gd name="connsiteY29" fmla="*/ 164609 h 1454002"/>
              <a:gd name="connsiteX30" fmla="*/ 3799574 w 6800662"/>
              <a:gd name="connsiteY30" fmla="*/ 303155 h 1454002"/>
              <a:gd name="connsiteX31" fmla="*/ 3882152 w 6800662"/>
              <a:gd name="connsiteY31" fmla="*/ 390534 h 1454002"/>
              <a:gd name="connsiteX32" fmla="*/ 4021247 w 6800662"/>
              <a:gd name="connsiteY32" fmla="*/ 552537 h 1454002"/>
              <a:gd name="connsiteX33" fmla="*/ 4325927 w 6800662"/>
              <a:gd name="connsiteY33" fmla="*/ 880481 h 1454002"/>
              <a:gd name="connsiteX34" fmla="*/ 4478447 w 6800662"/>
              <a:gd name="connsiteY34" fmla="*/ 1041698 h 1454002"/>
              <a:gd name="connsiteX35" fmla="*/ 4727829 w 6800662"/>
              <a:gd name="connsiteY35" fmla="*/ 1295606 h 1454002"/>
              <a:gd name="connsiteX36" fmla="*/ 4922933 w 6800662"/>
              <a:gd name="connsiteY36" fmla="*/ 1416676 h 1454002"/>
              <a:gd name="connsiteX37" fmla="*/ 5115756 w 6800662"/>
              <a:gd name="connsiteY37" fmla="*/ 1453082 h 1454002"/>
              <a:gd name="connsiteX38" fmla="*/ 5642229 w 6800662"/>
              <a:gd name="connsiteY38" fmla="*/ 1439228 h 1454002"/>
              <a:gd name="connsiteX39" fmla="*/ 5822338 w 6800662"/>
              <a:gd name="connsiteY39" fmla="*/ 1397664 h 1454002"/>
              <a:gd name="connsiteX40" fmla="*/ 5947029 w 6800662"/>
              <a:gd name="connsiteY40" fmla="*/ 1328391 h 1454002"/>
              <a:gd name="connsiteX41" fmla="*/ 6057865 w 6800662"/>
              <a:gd name="connsiteY41" fmla="*/ 1194097 h 1454002"/>
              <a:gd name="connsiteX42" fmla="*/ 6200740 w 6800662"/>
              <a:gd name="connsiteY42" fmla="*/ 995882 h 1454002"/>
              <a:gd name="connsiteX43" fmla="*/ 6298193 w 6800662"/>
              <a:gd name="connsiteY43" fmla="*/ 816322 h 1454002"/>
              <a:gd name="connsiteX44" fmla="*/ 6348810 w 6800662"/>
              <a:gd name="connsiteY44" fmla="*/ 718791 h 1454002"/>
              <a:gd name="connsiteX45" fmla="*/ 6433236 w 6800662"/>
              <a:gd name="connsiteY45" fmla="*/ 561845 h 1454002"/>
              <a:gd name="connsiteX46" fmla="*/ 6557851 w 6800662"/>
              <a:gd name="connsiteY46" fmla="*/ 361560 h 1454002"/>
              <a:gd name="connsiteX47" fmla="*/ 6679332 w 6800662"/>
              <a:gd name="connsiteY47" fmla="*/ 220808 h 1454002"/>
              <a:gd name="connsiteX48" fmla="*/ 6800662 w 6800662"/>
              <a:gd name="connsiteY48"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778234 w 6800662"/>
              <a:gd name="connsiteY26" fmla="*/ 118066 h 1454002"/>
              <a:gd name="connsiteX27" fmla="*/ 3217683 w 6800662"/>
              <a:gd name="connsiteY27" fmla="*/ 84946 h 1454002"/>
              <a:gd name="connsiteX28" fmla="*/ 3522483 w 6800662"/>
              <a:gd name="connsiteY28" fmla="*/ 136900 h 1454002"/>
              <a:gd name="connsiteX29" fmla="*/ 3648472 w 6800662"/>
              <a:gd name="connsiteY29" fmla="*/ 164609 h 1454002"/>
              <a:gd name="connsiteX30" fmla="*/ 3799574 w 6800662"/>
              <a:gd name="connsiteY30" fmla="*/ 303155 h 1454002"/>
              <a:gd name="connsiteX31" fmla="*/ 3882152 w 6800662"/>
              <a:gd name="connsiteY31" fmla="*/ 390534 h 1454002"/>
              <a:gd name="connsiteX32" fmla="*/ 4021247 w 6800662"/>
              <a:gd name="connsiteY32" fmla="*/ 552537 h 1454002"/>
              <a:gd name="connsiteX33" fmla="*/ 4325927 w 6800662"/>
              <a:gd name="connsiteY33" fmla="*/ 880481 h 1454002"/>
              <a:gd name="connsiteX34" fmla="*/ 4478447 w 6800662"/>
              <a:gd name="connsiteY34" fmla="*/ 1041698 h 1454002"/>
              <a:gd name="connsiteX35" fmla="*/ 4727829 w 6800662"/>
              <a:gd name="connsiteY35" fmla="*/ 1295606 h 1454002"/>
              <a:gd name="connsiteX36" fmla="*/ 4922933 w 6800662"/>
              <a:gd name="connsiteY36" fmla="*/ 1416676 h 1454002"/>
              <a:gd name="connsiteX37" fmla="*/ 5115756 w 6800662"/>
              <a:gd name="connsiteY37" fmla="*/ 1453082 h 1454002"/>
              <a:gd name="connsiteX38" fmla="*/ 5642229 w 6800662"/>
              <a:gd name="connsiteY38" fmla="*/ 1439228 h 1454002"/>
              <a:gd name="connsiteX39" fmla="*/ 5822338 w 6800662"/>
              <a:gd name="connsiteY39" fmla="*/ 1397664 h 1454002"/>
              <a:gd name="connsiteX40" fmla="*/ 5947029 w 6800662"/>
              <a:gd name="connsiteY40" fmla="*/ 1328391 h 1454002"/>
              <a:gd name="connsiteX41" fmla="*/ 6057865 w 6800662"/>
              <a:gd name="connsiteY41" fmla="*/ 1194097 h 1454002"/>
              <a:gd name="connsiteX42" fmla="*/ 6200740 w 6800662"/>
              <a:gd name="connsiteY42" fmla="*/ 995882 h 1454002"/>
              <a:gd name="connsiteX43" fmla="*/ 6298193 w 6800662"/>
              <a:gd name="connsiteY43" fmla="*/ 816322 h 1454002"/>
              <a:gd name="connsiteX44" fmla="*/ 6348810 w 6800662"/>
              <a:gd name="connsiteY44" fmla="*/ 718791 h 1454002"/>
              <a:gd name="connsiteX45" fmla="*/ 6433236 w 6800662"/>
              <a:gd name="connsiteY45" fmla="*/ 561845 h 1454002"/>
              <a:gd name="connsiteX46" fmla="*/ 6557851 w 6800662"/>
              <a:gd name="connsiteY46" fmla="*/ 361560 h 1454002"/>
              <a:gd name="connsiteX47" fmla="*/ 6679332 w 6800662"/>
              <a:gd name="connsiteY47" fmla="*/ 220808 h 1454002"/>
              <a:gd name="connsiteX48" fmla="*/ 6800662 w 6800662"/>
              <a:gd name="connsiteY48"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778234 w 6800662"/>
              <a:gd name="connsiteY26" fmla="*/ 118066 h 1454002"/>
              <a:gd name="connsiteX27" fmla="*/ 3217683 w 6800662"/>
              <a:gd name="connsiteY27" fmla="*/ 84946 h 1454002"/>
              <a:gd name="connsiteX28" fmla="*/ 3493908 w 6800662"/>
              <a:gd name="connsiteY28" fmla="*/ 103562 h 1454002"/>
              <a:gd name="connsiteX29" fmla="*/ 3648472 w 6800662"/>
              <a:gd name="connsiteY29" fmla="*/ 164609 h 1454002"/>
              <a:gd name="connsiteX30" fmla="*/ 3799574 w 6800662"/>
              <a:gd name="connsiteY30" fmla="*/ 303155 h 1454002"/>
              <a:gd name="connsiteX31" fmla="*/ 3882152 w 6800662"/>
              <a:gd name="connsiteY31" fmla="*/ 390534 h 1454002"/>
              <a:gd name="connsiteX32" fmla="*/ 4021247 w 6800662"/>
              <a:gd name="connsiteY32" fmla="*/ 552537 h 1454002"/>
              <a:gd name="connsiteX33" fmla="*/ 4325927 w 6800662"/>
              <a:gd name="connsiteY33" fmla="*/ 880481 h 1454002"/>
              <a:gd name="connsiteX34" fmla="*/ 4478447 w 6800662"/>
              <a:gd name="connsiteY34" fmla="*/ 1041698 h 1454002"/>
              <a:gd name="connsiteX35" fmla="*/ 4727829 w 6800662"/>
              <a:gd name="connsiteY35" fmla="*/ 1295606 h 1454002"/>
              <a:gd name="connsiteX36" fmla="*/ 4922933 w 6800662"/>
              <a:gd name="connsiteY36" fmla="*/ 1416676 h 1454002"/>
              <a:gd name="connsiteX37" fmla="*/ 5115756 w 6800662"/>
              <a:gd name="connsiteY37" fmla="*/ 1453082 h 1454002"/>
              <a:gd name="connsiteX38" fmla="*/ 5642229 w 6800662"/>
              <a:gd name="connsiteY38" fmla="*/ 1439228 h 1454002"/>
              <a:gd name="connsiteX39" fmla="*/ 5822338 w 6800662"/>
              <a:gd name="connsiteY39" fmla="*/ 1397664 h 1454002"/>
              <a:gd name="connsiteX40" fmla="*/ 5947029 w 6800662"/>
              <a:gd name="connsiteY40" fmla="*/ 1328391 h 1454002"/>
              <a:gd name="connsiteX41" fmla="*/ 6057865 w 6800662"/>
              <a:gd name="connsiteY41" fmla="*/ 1194097 h 1454002"/>
              <a:gd name="connsiteX42" fmla="*/ 6200740 w 6800662"/>
              <a:gd name="connsiteY42" fmla="*/ 995882 h 1454002"/>
              <a:gd name="connsiteX43" fmla="*/ 6298193 w 6800662"/>
              <a:gd name="connsiteY43" fmla="*/ 816322 h 1454002"/>
              <a:gd name="connsiteX44" fmla="*/ 6348810 w 6800662"/>
              <a:gd name="connsiteY44" fmla="*/ 718791 h 1454002"/>
              <a:gd name="connsiteX45" fmla="*/ 6433236 w 6800662"/>
              <a:gd name="connsiteY45" fmla="*/ 561845 h 1454002"/>
              <a:gd name="connsiteX46" fmla="*/ 6557851 w 6800662"/>
              <a:gd name="connsiteY46" fmla="*/ 361560 h 1454002"/>
              <a:gd name="connsiteX47" fmla="*/ 6679332 w 6800662"/>
              <a:gd name="connsiteY47" fmla="*/ 220808 h 1454002"/>
              <a:gd name="connsiteX48" fmla="*/ 6800662 w 6800662"/>
              <a:gd name="connsiteY48"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50338 w 6800662"/>
              <a:gd name="connsiteY17" fmla="*/ 713716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778234 w 6800662"/>
              <a:gd name="connsiteY26" fmla="*/ 118066 h 1454002"/>
              <a:gd name="connsiteX27" fmla="*/ 3101002 w 6800662"/>
              <a:gd name="connsiteY27" fmla="*/ 77802 h 1454002"/>
              <a:gd name="connsiteX28" fmla="*/ 3493908 w 6800662"/>
              <a:gd name="connsiteY28" fmla="*/ 103562 h 1454002"/>
              <a:gd name="connsiteX29" fmla="*/ 3648472 w 6800662"/>
              <a:gd name="connsiteY29" fmla="*/ 164609 h 1454002"/>
              <a:gd name="connsiteX30" fmla="*/ 3799574 w 6800662"/>
              <a:gd name="connsiteY30" fmla="*/ 303155 h 1454002"/>
              <a:gd name="connsiteX31" fmla="*/ 3882152 w 6800662"/>
              <a:gd name="connsiteY31" fmla="*/ 390534 h 1454002"/>
              <a:gd name="connsiteX32" fmla="*/ 4021247 w 6800662"/>
              <a:gd name="connsiteY32" fmla="*/ 552537 h 1454002"/>
              <a:gd name="connsiteX33" fmla="*/ 4325927 w 6800662"/>
              <a:gd name="connsiteY33" fmla="*/ 880481 h 1454002"/>
              <a:gd name="connsiteX34" fmla="*/ 4478447 w 6800662"/>
              <a:gd name="connsiteY34" fmla="*/ 1041698 h 1454002"/>
              <a:gd name="connsiteX35" fmla="*/ 4727829 w 6800662"/>
              <a:gd name="connsiteY35" fmla="*/ 1295606 h 1454002"/>
              <a:gd name="connsiteX36" fmla="*/ 4922933 w 6800662"/>
              <a:gd name="connsiteY36" fmla="*/ 1416676 h 1454002"/>
              <a:gd name="connsiteX37" fmla="*/ 5115756 w 6800662"/>
              <a:gd name="connsiteY37" fmla="*/ 1453082 h 1454002"/>
              <a:gd name="connsiteX38" fmla="*/ 5642229 w 6800662"/>
              <a:gd name="connsiteY38" fmla="*/ 1439228 h 1454002"/>
              <a:gd name="connsiteX39" fmla="*/ 5822338 w 6800662"/>
              <a:gd name="connsiteY39" fmla="*/ 1397664 h 1454002"/>
              <a:gd name="connsiteX40" fmla="*/ 5947029 w 6800662"/>
              <a:gd name="connsiteY40" fmla="*/ 1328391 h 1454002"/>
              <a:gd name="connsiteX41" fmla="*/ 6057865 w 6800662"/>
              <a:gd name="connsiteY41" fmla="*/ 1194097 h 1454002"/>
              <a:gd name="connsiteX42" fmla="*/ 6200740 w 6800662"/>
              <a:gd name="connsiteY42" fmla="*/ 995882 h 1454002"/>
              <a:gd name="connsiteX43" fmla="*/ 6298193 w 6800662"/>
              <a:gd name="connsiteY43" fmla="*/ 816322 h 1454002"/>
              <a:gd name="connsiteX44" fmla="*/ 6348810 w 6800662"/>
              <a:gd name="connsiteY44" fmla="*/ 718791 h 1454002"/>
              <a:gd name="connsiteX45" fmla="*/ 6433236 w 6800662"/>
              <a:gd name="connsiteY45" fmla="*/ 561845 h 1454002"/>
              <a:gd name="connsiteX46" fmla="*/ 6557851 w 6800662"/>
              <a:gd name="connsiteY46" fmla="*/ 361560 h 1454002"/>
              <a:gd name="connsiteX47" fmla="*/ 6679332 w 6800662"/>
              <a:gd name="connsiteY47" fmla="*/ 220808 h 1454002"/>
              <a:gd name="connsiteX48" fmla="*/ 6800662 w 6800662"/>
              <a:gd name="connsiteY48"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26526 w 6800662"/>
              <a:gd name="connsiteY17" fmla="*/ 749435 h 1454002"/>
              <a:gd name="connsiteX18" fmla="*/ 1393409 w 6800662"/>
              <a:gd name="connsiteY18" fmla="*/ 718517 h 1454002"/>
              <a:gd name="connsiteX19" fmla="*/ 1679829 w 6800662"/>
              <a:gd name="connsiteY19" fmla="*/ 732646 h 1454002"/>
              <a:gd name="connsiteX20" fmla="*/ 1984629 w 6800662"/>
              <a:gd name="connsiteY20" fmla="*/ 718791 h 1454002"/>
              <a:gd name="connsiteX21" fmla="*/ 2165286 w 6800662"/>
              <a:gd name="connsiteY21" fmla="*/ 640191 h 1454002"/>
              <a:gd name="connsiteX22" fmla="*/ 2330992 w 6800662"/>
              <a:gd name="connsiteY22" fmla="*/ 510973 h 1454002"/>
              <a:gd name="connsiteX23" fmla="*/ 2368029 w 6800662"/>
              <a:gd name="connsiteY23" fmla="*/ 478463 h 1454002"/>
              <a:gd name="connsiteX24" fmla="*/ 2419195 w 6800662"/>
              <a:gd name="connsiteY24" fmla="*/ 427846 h 1454002"/>
              <a:gd name="connsiteX25" fmla="*/ 2554613 w 6800662"/>
              <a:gd name="connsiteY25" fmla="*/ 289300 h 1454002"/>
              <a:gd name="connsiteX26" fmla="*/ 2778234 w 6800662"/>
              <a:gd name="connsiteY26" fmla="*/ 118066 h 1454002"/>
              <a:gd name="connsiteX27" fmla="*/ 3101002 w 6800662"/>
              <a:gd name="connsiteY27" fmla="*/ 77802 h 1454002"/>
              <a:gd name="connsiteX28" fmla="*/ 3493908 w 6800662"/>
              <a:gd name="connsiteY28" fmla="*/ 103562 h 1454002"/>
              <a:gd name="connsiteX29" fmla="*/ 3648472 w 6800662"/>
              <a:gd name="connsiteY29" fmla="*/ 164609 h 1454002"/>
              <a:gd name="connsiteX30" fmla="*/ 3799574 w 6800662"/>
              <a:gd name="connsiteY30" fmla="*/ 303155 h 1454002"/>
              <a:gd name="connsiteX31" fmla="*/ 3882152 w 6800662"/>
              <a:gd name="connsiteY31" fmla="*/ 390534 h 1454002"/>
              <a:gd name="connsiteX32" fmla="*/ 4021247 w 6800662"/>
              <a:gd name="connsiteY32" fmla="*/ 552537 h 1454002"/>
              <a:gd name="connsiteX33" fmla="*/ 4325927 w 6800662"/>
              <a:gd name="connsiteY33" fmla="*/ 880481 h 1454002"/>
              <a:gd name="connsiteX34" fmla="*/ 4478447 w 6800662"/>
              <a:gd name="connsiteY34" fmla="*/ 1041698 h 1454002"/>
              <a:gd name="connsiteX35" fmla="*/ 4727829 w 6800662"/>
              <a:gd name="connsiteY35" fmla="*/ 1295606 h 1454002"/>
              <a:gd name="connsiteX36" fmla="*/ 4922933 w 6800662"/>
              <a:gd name="connsiteY36" fmla="*/ 1416676 h 1454002"/>
              <a:gd name="connsiteX37" fmla="*/ 5115756 w 6800662"/>
              <a:gd name="connsiteY37" fmla="*/ 1453082 h 1454002"/>
              <a:gd name="connsiteX38" fmla="*/ 5642229 w 6800662"/>
              <a:gd name="connsiteY38" fmla="*/ 1439228 h 1454002"/>
              <a:gd name="connsiteX39" fmla="*/ 5822338 w 6800662"/>
              <a:gd name="connsiteY39" fmla="*/ 1397664 h 1454002"/>
              <a:gd name="connsiteX40" fmla="*/ 5947029 w 6800662"/>
              <a:gd name="connsiteY40" fmla="*/ 1328391 h 1454002"/>
              <a:gd name="connsiteX41" fmla="*/ 6057865 w 6800662"/>
              <a:gd name="connsiteY41" fmla="*/ 1194097 h 1454002"/>
              <a:gd name="connsiteX42" fmla="*/ 6200740 w 6800662"/>
              <a:gd name="connsiteY42" fmla="*/ 995882 h 1454002"/>
              <a:gd name="connsiteX43" fmla="*/ 6298193 w 6800662"/>
              <a:gd name="connsiteY43" fmla="*/ 816322 h 1454002"/>
              <a:gd name="connsiteX44" fmla="*/ 6348810 w 6800662"/>
              <a:gd name="connsiteY44" fmla="*/ 718791 h 1454002"/>
              <a:gd name="connsiteX45" fmla="*/ 6433236 w 6800662"/>
              <a:gd name="connsiteY45" fmla="*/ 561845 h 1454002"/>
              <a:gd name="connsiteX46" fmla="*/ 6557851 w 6800662"/>
              <a:gd name="connsiteY46" fmla="*/ 361560 h 1454002"/>
              <a:gd name="connsiteX47" fmla="*/ 6679332 w 6800662"/>
              <a:gd name="connsiteY47" fmla="*/ 220808 h 1454002"/>
              <a:gd name="connsiteX48" fmla="*/ 6800662 w 6800662"/>
              <a:gd name="connsiteY48"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125647 w 6800662"/>
              <a:gd name="connsiteY16" fmla="*/ 690259 h 1454002"/>
              <a:gd name="connsiteX17" fmla="*/ 1226526 w 6800662"/>
              <a:gd name="connsiteY17" fmla="*/ 749435 h 1454002"/>
              <a:gd name="connsiteX18" fmla="*/ 1679829 w 6800662"/>
              <a:gd name="connsiteY18" fmla="*/ 732646 h 1454002"/>
              <a:gd name="connsiteX19" fmla="*/ 1984629 w 6800662"/>
              <a:gd name="connsiteY19" fmla="*/ 718791 h 1454002"/>
              <a:gd name="connsiteX20" fmla="*/ 2165286 w 6800662"/>
              <a:gd name="connsiteY20" fmla="*/ 640191 h 1454002"/>
              <a:gd name="connsiteX21" fmla="*/ 2330992 w 6800662"/>
              <a:gd name="connsiteY21" fmla="*/ 510973 h 1454002"/>
              <a:gd name="connsiteX22" fmla="*/ 2368029 w 6800662"/>
              <a:gd name="connsiteY22" fmla="*/ 478463 h 1454002"/>
              <a:gd name="connsiteX23" fmla="*/ 2419195 w 6800662"/>
              <a:gd name="connsiteY23" fmla="*/ 427846 h 1454002"/>
              <a:gd name="connsiteX24" fmla="*/ 2554613 w 6800662"/>
              <a:gd name="connsiteY24" fmla="*/ 289300 h 1454002"/>
              <a:gd name="connsiteX25" fmla="*/ 2778234 w 6800662"/>
              <a:gd name="connsiteY25" fmla="*/ 118066 h 1454002"/>
              <a:gd name="connsiteX26" fmla="*/ 3101002 w 6800662"/>
              <a:gd name="connsiteY26" fmla="*/ 77802 h 1454002"/>
              <a:gd name="connsiteX27" fmla="*/ 3493908 w 6800662"/>
              <a:gd name="connsiteY27" fmla="*/ 103562 h 1454002"/>
              <a:gd name="connsiteX28" fmla="*/ 3648472 w 6800662"/>
              <a:gd name="connsiteY28" fmla="*/ 164609 h 1454002"/>
              <a:gd name="connsiteX29" fmla="*/ 3799574 w 6800662"/>
              <a:gd name="connsiteY29" fmla="*/ 303155 h 1454002"/>
              <a:gd name="connsiteX30" fmla="*/ 3882152 w 6800662"/>
              <a:gd name="connsiteY30" fmla="*/ 390534 h 1454002"/>
              <a:gd name="connsiteX31" fmla="*/ 4021247 w 6800662"/>
              <a:gd name="connsiteY31" fmla="*/ 552537 h 1454002"/>
              <a:gd name="connsiteX32" fmla="*/ 4325927 w 6800662"/>
              <a:gd name="connsiteY32" fmla="*/ 880481 h 1454002"/>
              <a:gd name="connsiteX33" fmla="*/ 4478447 w 6800662"/>
              <a:gd name="connsiteY33" fmla="*/ 1041698 h 1454002"/>
              <a:gd name="connsiteX34" fmla="*/ 4727829 w 6800662"/>
              <a:gd name="connsiteY34" fmla="*/ 1295606 h 1454002"/>
              <a:gd name="connsiteX35" fmla="*/ 4922933 w 6800662"/>
              <a:gd name="connsiteY35" fmla="*/ 1416676 h 1454002"/>
              <a:gd name="connsiteX36" fmla="*/ 5115756 w 6800662"/>
              <a:gd name="connsiteY36" fmla="*/ 1453082 h 1454002"/>
              <a:gd name="connsiteX37" fmla="*/ 5642229 w 6800662"/>
              <a:gd name="connsiteY37" fmla="*/ 1439228 h 1454002"/>
              <a:gd name="connsiteX38" fmla="*/ 5822338 w 6800662"/>
              <a:gd name="connsiteY38" fmla="*/ 1397664 h 1454002"/>
              <a:gd name="connsiteX39" fmla="*/ 5947029 w 6800662"/>
              <a:gd name="connsiteY39" fmla="*/ 1328391 h 1454002"/>
              <a:gd name="connsiteX40" fmla="*/ 6057865 w 6800662"/>
              <a:gd name="connsiteY40" fmla="*/ 1194097 h 1454002"/>
              <a:gd name="connsiteX41" fmla="*/ 6200740 w 6800662"/>
              <a:gd name="connsiteY41" fmla="*/ 995882 h 1454002"/>
              <a:gd name="connsiteX42" fmla="*/ 6298193 w 6800662"/>
              <a:gd name="connsiteY42" fmla="*/ 816322 h 1454002"/>
              <a:gd name="connsiteX43" fmla="*/ 6348810 w 6800662"/>
              <a:gd name="connsiteY43" fmla="*/ 718791 h 1454002"/>
              <a:gd name="connsiteX44" fmla="*/ 6433236 w 6800662"/>
              <a:gd name="connsiteY44" fmla="*/ 561845 h 1454002"/>
              <a:gd name="connsiteX45" fmla="*/ 6557851 w 6800662"/>
              <a:gd name="connsiteY45" fmla="*/ 361560 h 1454002"/>
              <a:gd name="connsiteX46" fmla="*/ 6679332 w 6800662"/>
              <a:gd name="connsiteY46" fmla="*/ 220808 h 1454002"/>
              <a:gd name="connsiteX47" fmla="*/ 6800662 w 6800662"/>
              <a:gd name="connsiteY47"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05483 w 6800662"/>
              <a:gd name="connsiteY15" fmla="*/ 639368 h 1454002"/>
              <a:gd name="connsiteX16" fmla="*/ 1097072 w 6800662"/>
              <a:gd name="connsiteY16" fmla="*/ 699784 h 1454002"/>
              <a:gd name="connsiteX17" fmla="*/ 1226526 w 6800662"/>
              <a:gd name="connsiteY17" fmla="*/ 749435 h 1454002"/>
              <a:gd name="connsiteX18" fmla="*/ 1679829 w 6800662"/>
              <a:gd name="connsiteY18" fmla="*/ 732646 h 1454002"/>
              <a:gd name="connsiteX19" fmla="*/ 1984629 w 6800662"/>
              <a:gd name="connsiteY19" fmla="*/ 718791 h 1454002"/>
              <a:gd name="connsiteX20" fmla="*/ 2165286 w 6800662"/>
              <a:gd name="connsiteY20" fmla="*/ 640191 h 1454002"/>
              <a:gd name="connsiteX21" fmla="*/ 2330992 w 6800662"/>
              <a:gd name="connsiteY21" fmla="*/ 510973 h 1454002"/>
              <a:gd name="connsiteX22" fmla="*/ 2368029 w 6800662"/>
              <a:gd name="connsiteY22" fmla="*/ 478463 h 1454002"/>
              <a:gd name="connsiteX23" fmla="*/ 2419195 w 6800662"/>
              <a:gd name="connsiteY23" fmla="*/ 427846 h 1454002"/>
              <a:gd name="connsiteX24" fmla="*/ 2554613 w 6800662"/>
              <a:gd name="connsiteY24" fmla="*/ 289300 h 1454002"/>
              <a:gd name="connsiteX25" fmla="*/ 2778234 w 6800662"/>
              <a:gd name="connsiteY25" fmla="*/ 118066 h 1454002"/>
              <a:gd name="connsiteX26" fmla="*/ 3101002 w 6800662"/>
              <a:gd name="connsiteY26" fmla="*/ 77802 h 1454002"/>
              <a:gd name="connsiteX27" fmla="*/ 3493908 w 6800662"/>
              <a:gd name="connsiteY27" fmla="*/ 103562 h 1454002"/>
              <a:gd name="connsiteX28" fmla="*/ 3648472 w 6800662"/>
              <a:gd name="connsiteY28" fmla="*/ 164609 h 1454002"/>
              <a:gd name="connsiteX29" fmla="*/ 3799574 w 6800662"/>
              <a:gd name="connsiteY29" fmla="*/ 303155 h 1454002"/>
              <a:gd name="connsiteX30" fmla="*/ 3882152 w 6800662"/>
              <a:gd name="connsiteY30" fmla="*/ 390534 h 1454002"/>
              <a:gd name="connsiteX31" fmla="*/ 4021247 w 6800662"/>
              <a:gd name="connsiteY31" fmla="*/ 552537 h 1454002"/>
              <a:gd name="connsiteX32" fmla="*/ 4325927 w 6800662"/>
              <a:gd name="connsiteY32" fmla="*/ 880481 h 1454002"/>
              <a:gd name="connsiteX33" fmla="*/ 4478447 w 6800662"/>
              <a:gd name="connsiteY33" fmla="*/ 1041698 h 1454002"/>
              <a:gd name="connsiteX34" fmla="*/ 4727829 w 6800662"/>
              <a:gd name="connsiteY34" fmla="*/ 1295606 h 1454002"/>
              <a:gd name="connsiteX35" fmla="*/ 4922933 w 6800662"/>
              <a:gd name="connsiteY35" fmla="*/ 1416676 h 1454002"/>
              <a:gd name="connsiteX36" fmla="*/ 5115756 w 6800662"/>
              <a:gd name="connsiteY36" fmla="*/ 1453082 h 1454002"/>
              <a:gd name="connsiteX37" fmla="*/ 5642229 w 6800662"/>
              <a:gd name="connsiteY37" fmla="*/ 1439228 h 1454002"/>
              <a:gd name="connsiteX38" fmla="*/ 5822338 w 6800662"/>
              <a:gd name="connsiteY38" fmla="*/ 1397664 h 1454002"/>
              <a:gd name="connsiteX39" fmla="*/ 5947029 w 6800662"/>
              <a:gd name="connsiteY39" fmla="*/ 1328391 h 1454002"/>
              <a:gd name="connsiteX40" fmla="*/ 6057865 w 6800662"/>
              <a:gd name="connsiteY40" fmla="*/ 1194097 h 1454002"/>
              <a:gd name="connsiteX41" fmla="*/ 6200740 w 6800662"/>
              <a:gd name="connsiteY41" fmla="*/ 995882 h 1454002"/>
              <a:gd name="connsiteX42" fmla="*/ 6298193 w 6800662"/>
              <a:gd name="connsiteY42" fmla="*/ 816322 h 1454002"/>
              <a:gd name="connsiteX43" fmla="*/ 6348810 w 6800662"/>
              <a:gd name="connsiteY43" fmla="*/ 718791 h 1454002"/>
              <a:gd name="connsiteX44" fmla="*/ 6433236 w 6800662"/>
              <a:gd name="connsiteY44" fmla="*/ 561845 h 1454002"/>
              <a:gd name="connsiteX45" fmla="*/ 6557851 w 6800662"/>
              <a:gd name="connsiteY45" fmla="*/ 361560 h 1454002"/>
              <a:gd name="connsiteX46" fmla="*/ 6679332 w 6800662"/>
              <a:gd name="connsiteY46" fmla="*/ 220808 h 1454002"/>
              <a:gd name="connsiteX47" fmla="*/ 6800662 w 6800662"/>
              <a:gd name="connsiteY47"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834701 w 6800662"/>
              <a:gd name="connsiteY12" fmla="*/ 497118 h 1454002"/>
              <a:gd name="connsiteX13" fmla="*/ 908775 w 6800662"/>
              <a:gd name="connsiteY13" fmla="*/ 556789 h 1454002"/>
              <a:gd name="connsiteX14" fmla="*/ 959392 w 6800662"/>
              <a:gd name="connsiteY14" fmla="*/ 602880 h 1454002"/>
              <a:gd name="connsiteX15" fmla="*/ 1097072 w 6800662"/>
              <a:gd name="connsiteY15" fmla="*/ 699784 h 1454002"/>
              <a:gd name="connsiteX16" fmla="*/ 1226526 w 6800662"/>
              <a:gd name="connsiteY16" fmla="*/ 749435 h 1454002"/>
              <a:gd name="connsiteX17" fmla="*/ 1679829 w 6800662"/>
              <a:gd name="connsiteY17" fmla="*/ 732646 h 1454002"/>
              <a:gd name="connsiteX18" fmla="*/ 1984629 w 6800662"/>
              <a:gd name="connsiteY18" fmla="*/ 718791 h 1454002"/>
              <a:gd name="connsiteX19" fmla="*/ 2165286 w 6800662"/>
              <a:gd name="connsiteY19" fmla="*/ 640191 h 1454002"/>
              <a:gd name="connsiteX20" fmla="*/ 2330992 w 6800662"/>
              <a:gd name="connsiteY20" fmla="*/ 510973 h 1454002"/>
              <a:gd name="connsiteX21" fmla="*/ 2368029 w 6800662"/>
              <a:gd name="connsiteY21" fmla="*/ 478463 h 1454002"/>
              <a:gd name="connsiteX22" fmla="*/ 2419195 w 6800662"/>
              <a:gd name="connsiteY22" fmla="*/ 427846 h 1454002"/>
              <a:gd name="connsiteX23" fmla="*/ 2554613 w 6800662"/>
              <a:gd name="connsiteY23" fmla="*/ 289300 h 1454002"/>
              <a:gd name="connsiteX24" fmla="*/ 2778234 w 6800662"/>
              <a:gd name="connsiteY24" fmla="*/ 118066 h 1454002"/>
              <a:gd name="connsiteX25" fmla="*/ 3101002 w 6800662"/>
              <a:gd name="connsiteY25" fmla="*/ 77802 h 1454002"/>
              <a:gd name="connsiteX26" fmla="*/ 3493908 w 6800662"/>
              <a:gd name="connsiteY26" fmla="*/ 103562 h 1454002"/>
              <a:gd name="connsiteX27" fmla="*/ 3648472 w 6800662"/>
              <a:gd name="connsiteY27" fmla="*/ 164609 h 1454002"/>
              <a:gd name="connsiteX28" fmla="*/ 3799574 w 6800662"/>
              <a:gd name="connsiteY28" fmla="*/ 303155 h 1454002"/>
              <a:gd name="connsiteX29" fmla="*/ 3882152 w 6800662"/>
              <a:gd name="connsiteY29" fmla="*/ 390534 h 1454002"/>
              <a:gd name="connsiteX30" fmla="*/ 4021247 w 6800662"/>
              <a:gd name="connsiteY30" fmla="*/ 552537 h 1454002"/>
              <a:gd name="connsiteX31" fmla="*/ 4325927 w 6800662"/>
              <a:gd name="connsiteY31" fmla="*/ 880481 h 1454002"/>
              <a:gd name="connsiteX32" fmla="*/ 4478447 w 6800662"/>
              <a:gd name="connsiteY32" fmla="*/ 1041698 h 1454002"/>
              <a:gd name="connsiteX33" fmla="*/ 4727829 w 6800662"/>
              <a:gd name="connsiteY33" fmla="*/ 1295606 h 1454002"/>
              <a:gd name="connsiteX34" fmla="*/ 4922933 w 6800662"/>
              <a:gd name="connsiteY34" fmla="*/ 1416676 h 1454002"/>
              <a:gd name="connsiteX35" fmla="*/ 5115756 w 6800662"/>
              <a:gd name="connsiteY35" fmla="*/ 1453082 h 1454002"/>
              <a:gd name="connsiteX36" fmla="*/ 5642229 w 6800662"/>
              <a:gd name="connsiteY36" fmla="*/ 1439228 h 1454002"/>
              <a:gd name="connsiteX37" fmla="*/ 5822338 w 6800662"/>
              <a:gd name="connsiteY37" fmla="*/ 1397664 h 1454002"/>
              <a:gd name="connsiteX38" fmla="*/ 5947029 w 6800662"/>
              <a:gd name="connsiteY38" fmla="*/ 1328391 h 1454002"/>
              <a:gd name="connsiteX39" fmla="*/ 6057865 w 6800662"/>
              <a:gd name="connsiteY39" fmla="*/ 1194097 h 1454002"/>
              <a:gd name="connsiteX40" fmla="*/ 6200740 w 6800662"/>
              <a:gd name="connsiteY40" fmla="*/ 995882 h 1454002"/>
              <a:gd name="connsiteX41" fmla="*/ 6298193 w 6800662"/>
              <a:gd name="connsiteY41" fmla="*/ 816322 h 1454002"/>
              <a:gd name="connsiteX42" fmla="*/ 6348810 w 6800662"/>
              <a:gd name="connsiteY42" fmla="*/ 718791 h 1454002"/>
              <a:gd name="connsiteX43" fmla="*/ 6433236 w 6800662"/>
              <a:gd name="connsiteY43" fmla="*/ 561845 h 1454002"/>
              <a:gd name="connsiteX44" fmla="*/ 6557851 w 6800662"/>
              <a:gd name="connsiteY44" fmla="*/ 361560 h 1454002"/>
              <a:gd name="connsiteX45" fmla="*/ 6679332 w 6800662"/>
              <a:gd name="connsiteY45" fmla="*/ 220808 h 1454002"/>
              <a:gd name="connsiteX46" fmla="*/ 6800662 w 6800662"/>
              <a:gd name="connsiteY46"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765429 w 6800662"/>
              <a:gd name="connsiteY10" fmla="*/ 441700 h 1454002"/>
              <a:gd name="connsiteX11" fmla="*/ 806992 w 6800662"/>
              <a:gd name="connsiteY11" fmla="*/ 473662 h 1454002"/>
              <a:gd name="connsiteX12" fmla="*/ 908775 w 6800662"/>
              <a:gd name="connsiteY12" fmla="*/ 556789 h 1454002"/>
              <a:gd name="connsiteX13" fmla="*/ 959392 w 6800662"/>
              <a:gd name="connsiteY13" fmla="*/ 602880 h 1454002"/>
              <a:gd name="connsiteX14" fmla="*/ 1097072 w 6800662"/>
              <a:gd name="connsiteY14" fmla="*/ 699784 h 1454002"/>
              <a:gd name="connsiteX15" fmla="*/ 1226526 w 6800662"/>
              <a:gd name="connsiteY15" fmla="*/ 749435 h 1454002"/>
              <a:gd name="connsiteX16" fmla="*/ 1679829 w 6800662"/>
              <a:gd name="connsiteY16" fmla="*/ 732646 h 1454002"/>
              <a:gd name="connsiteX17" fmla="*/ 1984629 w 6800662"/>
              <a:gd name="connsiteY17" fmla="*/ 718791 h 1454002"/>
              <a:gd name="connsiteX18" fmla="*/ 2165286 w 6800662"/>
              <a:gd name="connsiteY18" fmla="*/ 640191 h 1454002"/>
              <a:gd name="connsiteX19" fmla="*/ 2330992 w 6800662"/>
              <a:gd name="connsiteY19" fmla="*/ 510973 h 1454002"/>
              <a:gd name="connsiteX20" fmla="*/ 2368029 w 6800662"/>
              <a:gd name="connsiteY20" fmla="*/ 478463 h 1454002"/>
              <a:gd name="connsiteX21" fmla="*/ 2419195 w 6800662"/>
              <a:gd name="connsiteY21" fmla="*/ 427846 h 1454002"/>
              <a:gd name="connsiteX22" fmla="*/ 2554613 w 6800662"/>
              <a:gd name="connsiteY22" fmla="*/ 289300 h 1454002"/>
              <a:gd name="connsiteX23" fmla="*/ 2778234 w 6800662"/>
              <a:gd name="connsiteY23" fmla="*/ 118066 h 1454002"/>
              <a:gd name="connsiteX24" fmla="*/ 3101002 w 6800662"/>
              <a:gd name="connsiteY24" fmla="*/ 77802 h 1454002"/>
              <a:gd name="connsiteX25" fmla="*/ 3493908 w 6800662"/>
              <a:gd name="connsiteY25" fmla="*/ 103562 h 1454002"/>
              <a:gd name="connsiteX26" fmla="*/ 3648472 w 6800662"/>
              <a:gd name="connsiteY26" fmla="*/ 164609 h 1454002"/>
              <a:gd name="connsiteX27" fmla="*/ 3799574 w 6800662"/>
              <a:gd name="connsiteY27" fmla="*/ 303155 h 1454002"/>
              <a:gd name="connsiteX28" fmla="*/ 3882152 w 6800662"/>
              <a:gd name="connsiteY28" fmla="*/ 390534 h 1454002"/>
              <a:gd name="connsiteX29" fmla="*/ 4021247 w 6800662"/>
              <a:gd name="connsiteY29" fmla="*/ 552537 h 1454002"/>
              <a:gd name="connsiteX30" fmla="*/ 4325927 w 6800662"/>
              <a:gd name="connsiteY30" fmla="*/ 880481 h 1454002"/>
              <a:gd name="connsiteX31" fmla="*/ 4478447 w 6800662"/>
              <a:gd name="connsiteY31" fmla="*/ 1041698 h 1454002"/>
              <a:gd name="connsiteX32" fmla="*/ 4727829 w 6800662"/>
              <a:gd name="connsiteY32" fmla="*/ 1295606 h 1454002"/>
              <a:gd name="connsiteX33" fmla="*/ 4922933 w 6800662"/>
              <a:gd name="connsiteY33" fmla="*/ 1416676 h 1454002"/>
              <a:gd name="connsiteX34" fmla="*/ 5115756 w 6800662"/>
              <a:gd name="connsiteY34" fmla="*/ 1453082 h 1454002"/>
              <a:gd name="connsiteX35" fmla="*/ 5642229 w 6800662"/>
              <a:gd name="connsiteY35" fmla="*/ 1439228 h 1454002"/>
              <a:gd name="connsiteX36" fmla="*/ 5822338 w 6800662"/>
              <a:gd name="connsiteY36" fmla="*/ 1397664 h 1454002"/>
              <a:gd name="connsiteX37" fmla="*/ 5947029 w 6800662"/>
              <a:gd name="connsiteY37" fmla="*/ 1328391 h 1454002"/>
              <a:gd name="connsiteX38" fmla="*/ 6057865 w 6800662"/>
              <a:gd name="connsiteY38" fmla="*/ 1194097 h 1454002"/>
              <a:gd name="connsiteX39" fmla="*/ 6200740 w 6800662"/>
              <a:gd name="connsiteY39" fmla="*/ 995882 h 1454002"/>
              <a:gd name="connsiteX40" fmla="*/ 6298193 w 6800662"/>
              <a:gd name="connsiteY40" fmla="*/ 816322 h 1454002"/>
              <a:gd name="connsiteX41" fmla="*/ 6348810 w 6800662"/>
              <a:gd name="connsiteY41" fmla="*/ 718791 h 1454002"/>
              <a:gd name="connsiteX42" fmla="*/ 6433236 w 6800662"/>
              <a:gd name="connsiteY42" fmla="*/ 561845 h 1454002"/>
              <a:gd name="connsiteX43" fmla="*/ 6557851 w 6800662"/>
              <a:gd name="connsiteY43" fmla="*/ 361560 h 1454002"/>
              <a:gd name="connsiteX44" fmla="*/ 6679332 w 6800662"/>
              <a:gd name="connsiteY44" fmla="*/ 220808 h 1454002"/>
              <a:gd name="connsiteX45" fmla="*/ 6800662 w 6800662"/>
              <a:gd name="connsiteY45"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737719 w 6800662"/>
              <a:gd name="connsiteY9" fmla="*/ 413991 h 1454002"/>
              <a:gd name="connsiteX10" fmla="*/ 806992 w 6800662"/>
              <a:gd name="connsiteY10" fmla="*/ 473662 h 1454002"/>
              <a:gd name="connsiteX11" fmla="*/ 908775 w 6800662"/>
              <a:gd name="connsiteY11" fmla="*/ 556789 h 1454002"/>
              <a:gd name="connsiteX12" fmla="*/ 959392 w 6800662"/>
              <a:gd name="connsiteY12" fmla="*/ 602880 h 1454002"/>
              <a:gd name="connsiteX13" fmla="*/ 1097072 w 6800662"/>
              <a:gd name="connsiteY13" fmla="*/ 699784 h 1454002"/>
              <a:gd name="connsiteX14" fmla="*/ 1226526 w 6800662"/>
              <a:gd name="connsiteY14" fmla="*/ 749435 h 1454002"/>
              <a:gd name="connsiteX15" fmla="*/ 1679829 w 6800662"/>
              <a:gd name="connsiteY15" fmla="*/ 732646 h 1454002"/>
              <a:gd name="connsiteX16" fmla="*/ 1984629 w 6800662"/>
              <a:gd name="connsiteY16" fmla="*/ 718791 h 1454002"/>
              <a:gd name="connsiteX17" fmla="*/ 2165286 w 6800662"/>
              <a:gd name="connsiteY17" fmla="*/ 640191 h 1454002"/>
              <a:gd name="connsiteX18" fmla="*/ 2330992 w 6800662"/>
              <a:gd name="connsiteY18" fmla="*/ 510973 h 1454002"/>
              <a:gd name="connsiteX19" fmla="*/ 2368029 w 6800662"/>
              <a:gd name="connsiteY19" fmla="*/ 478463 h 1454002"/>
              <a:gd name="connsiteX20" fmla="*/ 2419195 w 6800662"/>
              <a:gd name="connsiteY20" fmla="*/ 427846 h 1454002"/>
              <a:gd name="connsiteX21" fmla="*/ 2554613 w 6800662"/>
              <a:gd name="connsiteY21" fmla="*/ 289300 h 1454002"/>
              <a:gd name="connsiteX22" fmla="*/ 2778234 w 6800662"/>
              <a:gd name="connsiteY22" fmla="*/ 118066 h 1454002"/>
              <a:gd name="connsiteX23" fmla="*/ 3101002 w 6800662"/>
              <a:gd name="connsiteY23" fmla="*/ 77802 h 1454002"/>
              <a:gd name="connsiteX24" fmla="*/ 3493908 w 6800662"/>
              <a:gd name="connsiteY24" fmla="*/ 103562 h 1454002"/>
              <a:gd name="connsiteX25" fmla="*/ 3648472 w 6800662"/>
              <a:gd name="connsiteY25" fmla="*/ 164609 h 1454002"/>
              <a:gd name="connsiteX26" fmla="*/ 3799574 w 6800662"/>
              <a:gd name="connsiteY26" fmla="*/ 303155 h 1454002"/>
              <a:gd name="connsiteX27" fmla="*/ 3882152 w 6800662"/>
              <a:gd name="connsiteY27" fmla="*/ 390534 h 1454002"/>
              <a:gd name="connsiteX28" fmla="*/ 4021247 w 6800662"/>
              <a:gd name="connsiteY28" fmla="*/ 552537 h 1454002"/>
              <a:gd name="connsiteX29" fmla="*/ 4325927 w 6800662"/>
              <a:gd name="connsiteY29" fmla="*/ 880481 h 1454002"/>
              <a:gd name="connsiteX30" fmla="*/ 4478447 w 6800662"/>
              <a:gd name="connsiteY30" fmla="*/ 1041698 h 1454002"/>
              <a:gd name="connsiteX31" fmla="*/ 4727829 w 6800662"/>
              <a:gd name="connsiteY31" fmla="*/ 1295606 h 1454002"/>
              <a:gd name="connsiteX32" fmla="*/ 4922933 w 6800662"/>
              <a:gd name="connsiteY32" fmla="*/ 1416676 h 1454002"/>
              <a:gd name="connsiteX33" fmla="*/ 5115756 w 6800662"/>
              <a:gd name="connsiteY33" fmla="*/ 1453082 h 1454002"/>
              <a:gd name="connsiteX34" fmla="*/ 5642229 w 6800662"/>
              <a:gd name="connsiteY34" fmla="*/ 1439228 h 1454002"/>
              <a:gd name="connsiteX35" fmla="*/ 5822338 w 6800662"/>
              <a:gd name="connsiteY35" fmla="*/ 1397664 h 1454002"/>
              <a:gd name="connsiteX36" fmla="*/ 5947029 w 6800662"/>
              <a:gd name="connsiteY36" fmla="*/ 1328391 h 1454002"/>
              <a:gd name="connsiteX37" fmla="*/ 6057865 w 6800662"/>
              <a:gd name="connsiteY37" fmla="*/ 1194097 h 1454002"/>
              <a:gd name="connsiteX38" fmla="*/ 6200740 w 6800662"/>
              <a:gd name="connsiteY38" fmla="*/ 995882 h 1454002"/>
              <a:gd name="connsiteX39" fmla="*/ 6298193 w 6800662"/>
              <a:gd name="connsiteY39" fmla="*/ 816322 h 1454002"/>
              <a:gd name="connsiteX40" fmla="*/ 6348810 w 6800662"/>
              <a:gd name="connsiteY40" fmla="*/ 718791 h 1454002"/>
              <a:gd name="connsiteX41" fmla="*/ 6433236 w 6800662"/>
              <a:gd name="connsiteY41" fmla="*/ 561845 h 1454002"/>
              <a:gd name="connsiteX42" fmla="*/ 6557851 w 6800662"/>
              <a:gd name="connsiteY42" fmla="*/ 361560 h 1454002"/>
              <a:gd name="connsiteX43" fmla="*/ 6679332 w 6800662"/>
              <a:gd name="connsiteY43" fmla="*/ 220808 h 1454002"/>
              <a:gd name="connsiteX44" fmla="*/ 6800662 w 6800662"/>
              <a:gd name="connsiteY44"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13029 w 6800662"/>
              <a:gd name="connsiteY7" fmla="*/ 303155 h 1454002"/>
              <a:gd name="connsiteX8" fmla="*/ 654592 w 6800662"/>
              <a:gd name="connsiteY8" fmla="*/ 330864 h 1454002"/>
              <a:gd name="connsiteX9" fmla="*/ 806992 w 6800662"/>
              <a:gd name="connsiteY9" fmla="*/ 473662 h 1454002"/>
              <a:gd name="connsiteX10" fmla="*/ 908775 w 6800662"/>
              <a:gd name="connsiteY10" fmla="*/ 556789 h 1454002"/>
              <a:gd name="connsiteX11" fmla="*/ 959392 w 6800662"/>
              <a:gd name="connsiteY11" fmla="*/ 602880 h 1454002"/>
              <a:gd name="connsiteX12" fmla="*/ 1097072 w 6800662"/>
              <a:gd name="connsiteY12" fmla="*/ 699784 h 1454002"/>
              <a:gd name="connsiteX13" fmla="*/ 1226526 w 6800662"/>
              <a:gd name="connsiteY13" fmla="*/ 749435 h 1454002"/>
              <a:gd name="connsiteX14" fmla="*/ 1679829 w 6800662"/>
              <a:gd name="connsiteY14" fmla="*/ 732646 h 1454002"/>
              <a:gd name="connsiteX15" fmla="*/ 1984629 w 6800662"/>
              <a:gd name="connsiteY15" fmla="*/ 718791 h 1454002"/>
              <a:gd name="connsiteX16" fmla="*/ 2165286 w 6800662"/>
              <a:gd name="connsiteY16" fmla="*/ 640191 h 1454002"/>
              <a:gd name="connsiteX17" fmla="*/ 2330992 w 6800662"/>
              <a:gd name="connsiteY17" fmla="*/ 510973 h 1454002"/>
              <a:gd name="connsiteX18" fmla="*/ 2368029 w 6800662"/>
              <a:gd name="connsiteY18" fmla="*/ 478463 h 1454002"/>
              <a:gd name="connsiteX19" fmla="*/ 2419195 w 6800662"/>
              <a:gd name="connsiteY19" fmla="*/ 427846 h 1454002"/>
              <a:gd name="connsiteX20" fmla="*/ 2554613 w 6800662"/>
              <a:gd name="connsiteY20" fmla="*/ 289300 h 1454002"/>
              <a:gd name="connsiteX21" fmla="*/ 2778234 w 6800662"/>
              <a:gd name="connsiteY21" fmla="*/ 118066 h 1454002"/>
              <a:gd name="connsiteX22" fmla="*/ 3101002 w 6800662"/>
              <a:gd name="connsiteY22" fmla="*/ 77802 h 1454002"/>
              <a:gd name="connsiteX23" fmla="*/ 3493908 w 6800662"/>
              <a:gd name="connsiteY23" fmla="*/ 103562 h 1454002"/>
              <a:gd name="connsiteX24" fmla="*/ 3648472 w 6800662"/>
              <a:gd name="connsiteY24" fmla="*/ 164609 h 1454002"/>
              <a:gd name="connsiteX25" fmla="*/ 3799574 w 6800662"/>
              <a:gd name="connsiteY25" fmla="*/ 303155 h 1454002"/>
              <a:gd name="connsiteX26" fmla="*/ 3882152 w 6800662"/>
              <a:gd name="connsiteY26" fmla="*/ 390534 h 1454002"/>
              <a:gd name="connsiteX27" fmla="*/ 4021247 w 6800662"/>
              <a:gd name="connsiteY27" fmla="*/ 552537 h 1454002"/>
              <a:gd name="connsiteX28" fmla="*/ 4325927 w 6800662"/>
              <a:gd name="connsiteY28" fmla="*/ 880481 h 1454002"/>
              <a:gd name="connsiteX29" fmla="*/ 4478447 w 6800662"/>
              <a:gd name="connsiteY29" fmla="*/ 1041698 h 1454002"/>
              <a:gd name="connsiteX30" fmla="*/ 4727829 w 6800662"/>
              <a:gd name="connsiteY30" fmla="*/ 1295606 h 1454002"/>
              <a:gd name="connsiteX31" fmla="*/ 4922933 w 6800662"/>
              <a:gd name="connsiteY31" fmla="*/ 1416676 h 1454002"/>
              <a:gd name="connsiteX32" fmla="*/ 5115756 w 6800662"/>
              <a:gd name="connsiteY32" fmla="*/ 1453082 h 1454002"/>
              <a:gd name="connsiteX33" fmla="*/ 5642229 w 6800662"/>
              <a:gd name="connsiteY33" fmla="*/ 1439228 h 1454002"/>
              <a:gd name="connsiteX34" fmla="*/ 5822338 w 6800662"/>
              <a:gd name="connsiteY34" fmla="*/ 1397664 h 1454002"/>
              <a:gd name="connsiteX35" fmla="*/ 5947029 w 6800662"/>
              <a:gd name="connsiteY35" fmla="*/ 1328391 h 1454002"/>
              <a:gd name="connsiteX36" fmla="*/ 6057865 w 6800662"/>
              <a:gd name="connsiteY36" fmla="*/ 1194097 h 1454002"/>
              <a:gd name="connsiteX37" fmla="*/ 6200740 w 6800662"/>
              <a:gd name="connsiteY37" fmla="*/ 995882 h 1454002"/>
              <a:gd name="connsiteX38" fmla="*/ 6298193 w 6800662"/>
              <a:gd name="connsiteY38" fmla="*/ 816322 h 1454002"/>
              <a:gd name="connsiteX39" fmla="*/ 6348810 w 6800662"/>
              <a:gd name="connsiteY39" fmla="*/ 718791 h 1454002"/>
              <a:gd name="connsiteX40" fmla="*/ 6433236 w 6800662"/>
              <a:gd name="connsiteY40" fmla="*/ 561845 h 1454002"/>
              <a:gd name="connsiteX41" fmla="*/ 6557851 w 6800662"/>
              <a:gd name="connsiteY41" fmla="*/ 361560 h 1454002"/>
              <a:gd name="connsiteX42" fmla="*/ 6679332 w 6800662"/>
              <a:gd name="connsiteY42" fmla="*/ 220808 h 1454002"/>
              <a:gd name="connsiteX43" fmla="*/ 6800662 w 6800662"/>
              <a:gd name="connsiteY43"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571465 w 6800662"/>
              <a:gd name="connsiteY6" fmla="*/ 261591 h 1454002"/>
              <a:gd name="connsiteX7" fmla="*/ 654592 w 6800662"/>
              <a:gd name="connsiteY7" fmla="*/ 330864 h 1454002"/>
              <a:gd name="connsiteX8" fmla="*/ 806992 w 6800662"/>
              <a:gd name="connsiteY8" fmla="*/ 473662 h 1454002"/>
              <a:gd name="connsiteX9" fmla="*/ 908775 w 6800662"/>
              <a:gd name="connsiteY9" fmla="*/ 556789 h 1454002"/>
              <a:gd name="connsiteX10" fmla="*/ 959392 w 6800662"/>
              <a:gd name="connsiteY10" fmla="*/ 602880 h 1454002"/>
              <a:gd name="connsiteX11" fmla="*/ 1097072 w 6800662"/>
              <a:gd name="connsiteY11" fmla="*/ 699784 h 1454002"/>
              <a:gd name="connsiteX12" fmla="*/ 1226526 w 6800662"/>
              <a:gd name="connsiteY12" fmla="*/ 749435 h 1454002"/>
              <a:gd name="connsiteX13" fmla="*/ 1679829 w 6800662"/>
              <a:gd name="connsiteY13" fmla="*/ 732646 h 1454002"/>
              <a:gd name="connsiteX14" fmla="*/ 1984629 w 6800662"/>
              <a:gd name="connsiteY14" fmla="*/ 718791 h 1454002"/>
              <a:gd name="connsiteX15" fmla="*/ 2165286 w 6800662"/>
              <a:gd name="connsiteY15" fmla="*/ 640191 h 1454002"/>
              <a:gd name="connsiteX16" fmla="*/ 2330992 w 6800662"/>
              <a:gd name="connsiteY16" fmla="*/ 510973 h 1454002"/>
              <a:gd name="connsiteX17" fmla="*/ 2368029 w 6800662"/>
              <a:gd name="connsiteY17" fmla="*/ 478463 h 1454002"/>
              <a:gd name="connsiteX18" fmla="*/ 2419195 w 6800662"/>
              <a:gd name="connsiteY18" fmla="*/ 427846 h 1454002"/>
              <a:gd name="connsiteX19" fmla="*/ 2554613 w 6800662"/>
              <a:gd name="connsiteY19" fmla="*/ 289300 h 1454002"/>
              <a:gd name="connsiteX20" fmla="*/ 2778234 w 6800662"/>
              <a:gd name="connsiteY20" fmla="*/ 118066 h 1454002"/>
              <a:gd name="connsiteX21" fmla="*/ 3101002 w 6800662"/>
              <a:gd name="connsiteY21" fmla="*/ 77802 h 1454002"/>
              <a:gd name="connsiteX22" fmla="*/ 3493908 w 6800662"/>
              <a:gd name="connsiteY22" fmla="*/ 103562 h 1454002"/>
              <a:gd name="connsiteX23" fmla="*/ 3648472 w 6800662"/>
              <a:gd name="connsiteY23" fmla="*/ 164609 h 1454002"/>
              <a:gd name="connsiteX24" fmla="*/ 3799574 w 6800662"/>
              <a:gd name="connsiteY24" fmla="*/ 303155 h 1454002"/>
              <a:gd name="connsiteX25" fmla="*/ 3882152 w 6800662"/>
              <a:gd name="connsiteY25" fmla="*/ 390534 h 1454002"/>
              <a:gd name="connsiteX26" fmla="*/ 4021247 w 6800662"/>
              <a:gd name="connsiteY26" fmla="*/ 552537 h 1454002"/>
              <a:gd name="connsiteX27" fmla="*/ 4325927 w 6800662"/>
              <a:gd name="connsiteY27" fmla="*/ 880481 h 1454002"/>
              <a:gd name="connsiteX28" fmla="*/ 4478447 w 6800662"/>
              <a:gd name="connsiteY28" fmla="*/ 1041698 h 1454002"/>
              <a:gd name="connsiteX29" fmla="*/ 4727829 w 6800662"/>
              <a:gd name="connsiteY29" fmla="*/ 1295606 h 1454002"/>
              <a:gd name="connsiteX30" fmla="*/ 4922933 w 6800662"/>
              <a:gd name="connsiteY30" fmla="*/ 1416676 h 1454002"/>
              <a:gd name="connsiteX31" fmla="*/ 5115756 w 6800662"/>
              <a:gd name="connsiteY31" fmla="*/ 1453082 h 1454002"/>
              <a:gd name="connsiteX32" fmla="*/ 5642229 w 6800662"/>
              <a:gd name="connsiteY32" fmla="*/ 1439228 h 1454002"/>
              <a:gd name="connsiteX33" fmla="*/ 5822338 w 6800662"/>
              <a:gd name="connsiteY33" fmla="*/ 1397664 h 1454002"/>
              <a:gd name="connsiteX34" fmla="*/ 5947029 w 6800662"/>
              <a:gd name="connsiteY34" fmla="*/ 1328391 h 1454002"/>
              <a:gd name="connsiteX35" fmla="*/ 6057865 w 6800662"/>
              <a:gd name="connsiteY35" fmla="*/ 1194097 h 1454002"/>
              <a:gd name="connsiteX36" fmla="*/ 6200740 w 6800662"/>
              <a:gd name="connsiteY36" fmla="*/ 995882 h 1454002"/>
              <a:gd name="connsiteX37" fmla="*/ 6298193 w 6800662"/>
              <a:gd name="connsiteY37" fmla="*/ 816322 h 1454002"/>
              <a:gd name="connsiteX38" fmla="*/ 6348810 w 6800662"/>
              <a:gd name="connsiteY38" fmla="*/ 718791 h 1454002"/>
              <a:gd name="connsiteX39" fmla="*/ 6433236 w 6800662"/>
              <a:gd name="connsiteY39" fmla="*/ 561845 h 1454002"/>
              <a:gd name="connsiteX40" fmla="*/ 6557851 w 6800662"/>
              <a:gd name="connsiteY40" fmla="*/ 361560 h 1454002"/>
              <a:gd name="connsiteX41" fmla="*/ 6679332 w 6800662"/>
              <a:gd name="connsiteY41" fmla="*/ 220808 h 1454002"/>
              <a:gd name="connsiteX42" fmla="*/ 6800662 w 6800662"/>
              <a:gd name="connsiteY42" fmla="*/ 119548 h 1454002"/>
              <a:gd name="connsiteX0" fmla="*/ 0 w 6800662"/>
              <a:gd name="connsiteY0" fmla="*/ 0 h 1454002"/>
              <a:gd name="connsiteX1" fmla="*/ 78325 w 6800662"/>
              <a:gd name="connsiteY1" fmla="*/ 18382 h 1454002"/>
              <a:gd name="connsiteX2" fmla="*/ 151576 w 6800662"/>
              <a:gd name="connsiteY2" fmla="*/ 27710 h 1454002"/>
              <a:gd name="connsiteX3" fmla="*/ 317831 w 6800662"/>
              <a:gd name="connsiteY3" fmla="*/ 46091 h 1454002"/>
              <a:gd name="connsiteX4" fmla="*/ 414538 w 6800662"/>
              <a:gd name="connsiteY4" fmla="*/ 73800 h 1454002"/>
              <a:gd name="connsiteX5" fmla="*/ 487790 w 6800662"/>
              <a:gd name="connsiteY5" fmla="*/ 141975 h 1454002"/>
              <a:gd name="connsiteX6" fmla="*/ 654592 w 6800662"/>
              <a:gd name="connsiteY6" fmla="*/ 330864 h 1454002"/>
              <a:gd name="connsiteX7" fmla="*/ 806992 w 6800662"/>
              <a:gd name="connsiteY7" fmla="*/ 473662 h 1454002"/>
              <a:gd name="connsiteX8" fmla="*/ 908775 w 6800662"/>
              <a:gd name="connsiteY8" fmla="*/ 556789 h 1454002"/>
              <a:gd name="connsiteX9" fmla="*/ 959392 w 6800662"/>
              <a:gd name="connsiteY9" fmla="*/ 602880 h 1454002"/>
              <a:gd name="connsiteX10" fmla="*/ 1097072 w 6800662"/>
              <a:gd name="connsiteY10" fmla="*/ 699784 h 1454002"/>
              <a:gd name="connsiteX11" fmla="*/ 1226526 w 6800662"/>
              <a:gd name="connsiteY11" fmla="*/ 749435 h 1454002"/>
              <a:gd name="connsiteX12" fmla="*/ 1679829 w 6800662"/>
              <a:gd name="connsiteY12" fmla="*/ 732646 h 1454002"/>
              <a:gd name="connsiteX13" fmla="*/ 1984629 w 6800662"/>
              <a:gd name="connsiteY13" fmla="*/ 718791 h 1454002"/>
              <a:gd name="connsiteX14" fmla="*/ 2165286 w 6800662"/>
              <a:gd name="connsiteY14" fmla="*/ 640191 h 1454002"/>
              <a:gd name="connsiteX15" fmla="*/ 2330992 w 6800662"/>
              <a:gd name="connsiteY15" fmla="*/ 510973 h 1454002"/>
              <a:gd name="connsiteX16" fmla="*/ 2368029 w 6800662"/>
              <a:gd name="connsiteY16" fmla="*/ 478463 h 1454002"/>
              <a:gd name="connsiteX17" fmla="*/ 2419195 w 6800662"/>
              <a:gd name="connsiteY17" fmla="*/ 427846 h 1454002"/>
              <a:gd name="connsiteX18" fmla="*/ 2554613 w 6800662"/>
              <a:gd name="connsiteY18" fmla="*/ 289300 h 1454002"/>
              <a:gd name="connsiteX19" fmla="*/ 2778234 w 6800662"/>
              <a:gd name="connsiteY19" fmla="*/ 118066 h 1454002"/>
              <a:gd name="connsiteX20" fmla="*/ 3101002 w 6800662"/>
              <a:gd name="connsiteY20" fmla="*/ 77802 h 1454002"/>
              <a:gd name="connsiteX21" fmla="*/ 3493908 w 6800662"/>
              <a:gd name="connsiteY21" fmla="*/ 103562 h 1454002"/>
              <a:gd name="connsiteX22" fmla="*/ 3648472 w 6800662"/>
              <a:gd name="connsiteY22" fmla="*/ 164609 h 1454002"/>
              <a:gd name="connsiteX23" fmla="*/ 3799574 w 6800662"/>
              <a:gd name="connsiteY23" fmla="*/ 303155 h 1454002"/>
              <a:gd name="connsiteX24" fmla="*/ 3882152 w 6800662"/>
              <a:gd name="connsiteY24" fmla="*/ 390534 h 1454002"/>
              <a:gd name="connsiteX25" fmla="*/ 4021247 w 6800662"/>
              <a:gd name="connsiteY25" fmla="*/ 552537 h 1454002"/>
              <a:gd name="connsiteX26" fmla="*/ 4325927 w 6800662"/>
              <a:gd name="connsiteY26" fmla="*/ 880481 h 1454002"/>
              <a:gd name="connsiteX27" fmla="*/ 4478447 w 6800662"/>
              <a:gd name="connsiteY27" fmla="*/ 1041698 h 1454002"/>
              <a:gd name="connsiteX28" fmla="*/ 4727829 w 6800662"/>
              <a:gd name="connsiteY28" fmla="*/ 1295606 h 1454002"/>
              <a:gd name="connsiteX29" fmla="*/ 4922933 w 6800662"/>
              <a:gd name="connsiteY29" fmla="*/ 1416676 h 1454002"/>
              <a:gd name="connsiteX30" fmla="*/ 5115756 w 6800662"/>
              <a:gd name="connsiteY30" fmla="*/ 1453082 h 1454002"/>
              <a:gd name="connsiteX31" fmla="*/ 5642229 w 6800662"/>
              <a:gd name="connsiteY31" fmla="*/ 1439228 h 1454002"/>
              <a:gd name="connsiteX32" fmla="*/ 5822338 w 6800662"/>
              <a:gd name="connsiteY32" fmla="*/ 1397664 h 1454002"/>
              <a:gd name="connsiteX33" fmla="*/ 5947029 w 6800662"/>
              <a:gd name="connsiteY33" fmla="*/ 1328391 h 1454002"/>
              <a:gd name="connsiteX34" fmla="*/ 6057865 w 6800662"/>
              <a:gd name="connsiteY34" fmla="*/ 1194097 h 1454002"/>
              <a:gd name="connsiteX35" fmla="*/ 6200740 w 6800662"/>
              <a:gd name="connsiteY35" fmla="*/ 995882 h 1454002"/>
              <a:gd name="connsiteX36" fmla="*/ 6298193 w 6800662"/>
              <a:gd name="connsiteY36" fmla="*/ 816322 h 1454002"/>
              <a:gd name="connsiteX37" fmla="*/ 6348810 w 6800662"/>
              <a:gd name="connsiteY37" fmla="*/ 718791 h 1454002"/>
              <a:gd name="connsiteX38" fmla="*/ 6433236 w 6800662"/>
              <a:gd name="connsiteY38" fmla="*/ 561845 h 1454002"/>
              <a:gd name="connsiteX39" fmla="*/ 6557851 w 6800662"/>
              <a:gd name="connsiteY39" fmla="*/ 361560 h 1454002"/>
              <a:gd name="connsiteX40" fmla="*/ 6679332 w 6800662"/>
              <a:gd name="connsiteY40" fmla="*/ 220808 h 1454002"/>
              <a:gd name="connsiteX41" fmla="*/ 6800662 w 6800662"/>
              <a:gd name="connsiteY41"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806992 w 6800662"/>
              <a:gd name="connsiteY6" fmla="*/ 473662 h 1454002"/>
              <a:gd name="connsiteX7" fmla="*/ 908775 w 6800662"/>
              <a:gd name="connsiteY7" fmla="*/ 556789 h 1454002"/>
              <a:gd name="connsiteX8" fmla="*/ 959392 w 6800662"/>
              <a:gd name="connsiteY8" fmla="*/ 602880 h 1454002"/>
              <a:gd name="connsiteX9" fmla="*/ 1097072 w 6800662"/>
              <a:gd name="connsiteY9" fmla="*/ 699784 h 1454002"/>
              <a:gd name="connsiteX10" fmla="*/ 1226526 w 6800662"/>
              <a:gd name="connsiteY10" fmla="*/ 749435 h 1454002"/>
              <a:gd name="connsiteX11" fmla="*/ 1679829 w 6800662"/>
              <a:gd name="connsiteY11" fmla="*/ 732646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806992 w 6800662"/>
              <a:gd name="connsiteY6" fmla="*/ 473662 h 1454002"/>
              <a:gd name="connsiteX7" fmla="*/ 908775 w 6800662"/>
              <a:gd name="connsiteY7" fmla="*/ 556789 h 1454002"/>
              <a:gd name="connsiteX8" fmla="*/ 959392 w 6800662"/>
              <a:gd name="connsiteY8" fmla="*/ 602880 h 1454002"/>
              <a:gd name="connsiteX9" fmla="*/ 1097072 w 6800662"/>
              <a:gd name="connsiteY9" fmla="*/ 699784 h 1454002"/>
              <a:gd name="connsiteX10" fmla="*/ 1417026 w 6800662"/>
              <a:gd name="connsiteY10" fmla="*/ 756579 h 1454002"/>
              <a:gd name="connsiteX11" fmla="*/ 1679829 w 6800662"/>
              <a:gd name="connsiteY11" fmla="*/ 732646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806992 w 6800662"/>
              <a:gd name="connsiteY6" fmla="*/ 473662 h 1454002"/>
              <a:gd name="connsiteX7" fmla="*/ 908775 w 6800662"/>
              <a:gd name="connsiteY7" fmla="*/ 556789 h 1454002"/>
              <a:gd name="connsiteX8" fmla="*/ 959392 w 6800662"/>
              <a:gd name="connsiteY8" fmla="*/ 602880 h 1454002"/>
              <a:gd name="connsiteX9" fmla="*/ 1097072 w 6800662"/>
              <a:gd name="connsiteY9" fmla="*/ 699784 h 1454002"/>
              <a:gd name="connsiteX10" fmla="*/ 1417026 w 6800662"/>
              <a:gd name="connsiteY10" fmla="*/ 756579 h 1454002"/>
              <a:gd name="connsiteX11" fmla="*/ 1682210 w 6800662"/>
              <a:gd name="connsiteY11" fmla="*/ 758840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806992 w 6800662"/>
              <a:gd name="connsiteY6" fmla="*/ 473662 h 1454002"/>
              <a:gd name="connsiteX7" fmla="*/ 908775 w 6800662"/>
              <a:gd name="connsiteY7" fmla="*/ 556789 h 1454002"/>
              <a:gd name="connsiteX8" fmla="*/ 973679 w 6800662"/>
              <a:gd name="connsiteY8" fmla="*/ 612405 h 1454002"/>
              <a:gd name="connsiteX9" fmla="*/ 1097072 w 6800662"/>
              <a:gd name="connsiteY9" fmla="*/ 699784 h 1454002"/>
              <a:gd name="connsiteX10" fmla="*/ 1417026 w 6800662"/>
              <a:gd name="connsiteY10" fmla="*/ 756579 h 1454002"/>
              <a:gd name="connsiteX11" fmla="*/ 1682210 w 6800662"/>
              <a:gd name="connsiteY11" fmla="*/ 758840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806992 w 6800662"/>
              <a:gd name="connsiteY6" fmla="*/ 473662 h 1454002"/>
              <a:gd name="connsiteX7" fmla="*/ 908775 w 6800662"/>
              <a:gd name="connsiteY7" fmla="*/ 556789 h 1454002"/>
              <a:gd name="connsiteX8" fmla="*/ 973679 w 6800662"/>
              <a:gd name="connsiteY8" fmla="*/ 612405 h 1454002"/>
              <a:gd name="connsiteX9" fmla="*/ 1104215 w 6800662"/>
              <a:gd name="connsiteY9" fmla="*/ 695022 h 1454002"/>
              <a:gd name="connsiteX10" fmla="*/ 1417026 w 6800662"/>
              <a:gd name="connsiteY10" fmla="*/ 756579 h 1454002"/>
              <a:gd name="connsiteX11" fmla="*/ 1682210 w 6800662"/>
              <a:gd name="connsiteY11" fmla="*/ 758840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806992 w 6800662"/>
              <a:gd name="connsiteY6" fmla="*/ 473662 h 1454002"/>
              <a:gd name="connsiteX7" fmla="*/ 908775 w 6800662"/>
              <a:gd name="connsiteY7" fmla="*/ 556789 h 1454002"/>
              <a:gd name="connsiteX8" fmla="*/ 971298 w 6800662"/>
              <a:gd name="connsiteY8" fmla="*/ 612405 h 1454002"/>
              <a:gd name="connsiteX9" fmla="*/ 1104215 w 6800662"/>
              <a:gd name="connsiteY9" fmla="*/ 695022 h 1454002"/>
              <a:gd name="connsiteX10" fmla="*/ 1417026 w 6800662"/>
              <a:gd name="connsiteY10" fmla="*/ 756579 h 1454002"/>
              <a:gd name="connsiteX11" fmla="*/ 1682210 w 6800662"/>
              <a:gd name="connsiteY11" fmla="*/ 758840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806992 w 6800662"/>
              <a:gd name="connsiteY6" fmla="*/ 473662 h 1454002"/>
              <a:gd name="connsiteX7" fmla="*/ 896869 w 6800662"/>
              <a:gd name="connsiteY7" fmla="*/ 556789 h 1454002"/>
              <a:gd name="connsiteX8" fmla="*/ 971298 w 6800662"/>
              <a:gd name="connsiteY8" fmla="*/ 612405 h 1454002"/>
              <a:gd name="connsiteX9" fmla="*/ 1104215 w 6800662"/>
              <a:gd name="connsiteY9" fmla="*/ 695022 h 1454002"/>
              <a:gd name="connsiteX10" fmla="*/ 1417026 w 6800662"/>
              <a:gd name="connsiteY10" fmla="*/ 756579 h 1454002"/>
              <a:gd name="connsiteX11" fmla="*/ 1682210 w 6800662"/>
              <a:gd name="connsiteY11" fmla="*/ 758840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806992 w 6800662"/>
              <a:gd name="connsiteY6" fmla="*/ 473662 h 1454002"/>
              <a:gd name="connsiteX7" fmla="*/ 896869 w 6800662"/>
              <a:gd name="connsiteY7" fmla="*/ 556789 h 1454002"/>
              <a:gd name="connsiteX8" fmla="*/ 976061 w 6800662"/>
              <a:gd name="connsiteY8" fmla="*/ 619549 h 1454002"/>
              <a:gd name="connsiteX9" fmla="*/ 1104215 w 6800662"/>
              <a:gd name="connsiteY9" fmla="*/ 695022 h 1454002"/>
              <a:gd name="connsiteX10" fmla="*/ 1417026 w 6800662"/>
              <a:gd name="connsiteY10" fmla="*/ 756579 h 1454002"/>
              <a:gd name="connsiteX11" fmla="*/ 1682210 w 6800662"/>
              <a:gd name="connsiteY11" fmla="*/ 758840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785561 w 6800662"/>
              <a:gd name="connsiteY6" fmla="*/ 456993 h 1454002"/>
              <a:gd name="connsiteX7" fmla="*/ 896869 w 6800662"/>
              <a:gd name="connsiteY7" fmla="*/ 556789 h 1454002"/>
              <a:gd name="connsiteX8" fmla="*/ 976061 w 6800662"/>
              <a:gd name="connsiteY8" fmla="*/ 619549 h 1454002"/>
              <a:gd name="connsiteX9" fmla="*/ 1104215 w 6800662"/>
              <a:gd name="connsiteY9" fmla="*/ 695022 h 1454002"/>
              <a:gd name="connsiteX10" fmla="*/ 1417026 w 6800662"/>
              <a:gd name="connsiteY10" fmla="*/ 756579 h 1454002"/>
              <a:gd name="connsiteX11" fmla="*/ 1682210 w 6800662"/>
              <a:gd name="connsiteY11" fmla="*/ 758840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785561 w 6800662"/>
              <a:gd name="connsiteY6" fmla="*/ 456993 h 1454002"/>
              <a:gd name="connsiteX7" fmla="*/ 873057 w 6800662"/>
              <a:gd name="connsiteY7" fmla="*/ 532976 h 1454002"/>
              <a:gd name="connsiteX8" fmla="*/ 976061 w 6800662"/>
              <a:gd name="connsiteY8" fmla="*/ 619549 h 1454002"/>
              <a:gd name="connsiteX9" fmla="*/ 1104215 w 6800662"/>
              <a:gd name="connsiteY9" fmla="*/ 695022 h 1454002"/>
              <a:gd name="connsiteX10" fmla="*/ 1417026 w 6800662"/>
              <a:gd name="connsiteY10" fmla="*/ 756579 h 1454002"/>
              <a:gd name="connsiteX11" fmla="*/ 1682210 w 6800662"/>
              <a:gd name="connsiteY11" fmla="*/ 758840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002"/>
              <a:gd name="connsiteX1" fmla="*/ 78325 w 6800662"/>
              <a:gd name="connsiteY1" fmla="*/ 18382 h 1454002"/>
              <a:gd name="connsiteX2" fmla="*/ 317831 w 6800662"/>
              <a:gd name="connsiteY2" fmla="*/ 46091 h 1454002"/>
              <a:gd name="connsiteX3" fmla="*/ 414538 w 6800662"/>
              <a:gd name="connsiteY3" fmla="*/ 73800 h 1454002"/>
              <a:gd name="connsiteX4" fmla="*/ 487790 w 6800662"/>
              <a:gd name="connsiteY4" fmla="*/ 141975 h 1454002"/>
              <a:gd name="connsiteX5" fmla="*/ 654592 w 6800662"/>
              <a:gd name="connsiteY5" fmla="*/ 330864 h 1454002"/>
              <a:gd name="connsiteX6" fmla="*/ 785561 w 6800662"/>
              <a:gd name="connsiteY6" fmla="*/ 456993 h 1454002"/>
              <a:gd name="connsiteX7" fmla="*/ 873057 w 6800662"/>
              <a:gd name="connsiteY7" fmla="*/ 532976 h 1454002"/>
              <a:gd name="connsiteX8" fmla="*/ 976061 w 6800662"/>
              <a:gd name="connsiteY8" fmla="*/ 619549 h 1454002"/>
              <a:gd name="connsiteX9" fmla="*/ 1104215 w 6800662"/>
              <a:gd name="connsiteY9" fmla="*/ 695022 h 1454002"/>
              <a:gd name="connsiteX10" fmla="*/ 1417026 w 6800662"/>
              <a:gd name="connsiteY10" fmla="*/ 756579 h 1454002"/>
              <a:gd name="connsiteX11" fmla="*/ 1682210 w 6800662"/>
              <a:gd name="connsiteY11" fmla="*/ 758840 h 1454002"/>
              <a:gd name="connsiteX12" fmla="*/ 1984629 w 6800662"/>
              <a:gd name="connsiteY12" fmla="*/ 718791 h 1454002"/>
              <a:gd name="connsiteX13" fmla="*/ 2165286 w 6800662"/>
              <a:gd name="connsiteY13" fmla="*/ 640191 h 1454002"/>
              <a:gd name="connsiteX14" fmla="*/ 2330992 w 6800662"/>
              <a:gd name="connsiteY14" fmla="*/ 510973 h 1454002"/>
              <a:gd name="connsiteX15" fmla="*/ 2368029 w 6800662"/>
              <a:gd name="connsiteY15" fmla="*/ 478463 h 1454002"/>
              <a:gd name="connsiteX16" fmla="*/ 2419195 w 6800662"/>
              <a:gd name="connsiteY16" fmla="*/ 427846 h 1454002"/>
              <a:gd name="connsiteX17" fmla="*/ 2554613 w 6800662"/>
              <a:gd name="connsiteY17" fmla="*/ 289300 h 1454002"/>
              <a:gd name="connsiteX18" fmla="*/ 2778234 w 6800662"/>
              <a:gd name="connsiteY18" fmla="*/ 118066 h 1454002"/>
              <a:gd name="connsiteX19" fmla="*/ 3101002 w 6800662"/>
              <a:gd name="connsiteY19" fmla="*/ 77802 h 1454002"/>
              <a:gd name="connsiteX20" fmla="*/ 3493908 w 6800662"/>
              <a:gd name="connsiteY20" fmla="*/ 103562 h 1454002"/>
              <a:gd name="connsiteX21" fmla="*/ 3648472 w 6800662"/>
              <a:gd name="connsiteY21" fmla="*/ 164609 h 1454002"/>
              <a:gd name="connsiteX22" fmla="*/ 3799574 w 6800662"/>
              <a:gd name="connsiteY22" fmla="*/ 303155 h 1454002"/>
              <a:gd name="connsiteX23" fmla="*/ 3882152 w 6800662"/>
              <a:gd name="connsiteY23" fmla="*/ 390534 h 1454002"/>
              <a:gd name="connsiteX24" fmla="*/ 4021247 w 6800662"/>
              <a:gd name="connsiteY24" fmla="*/ 552537 h 1454002"/>
              <a:gd name="connsiteX25" fmla="*/ 4325927 w 6800662"/>
              <a:gd name="connsiteY25" fmla="*/ 880481 h 1454002"/>
              <a:gd name="connsiteX26" fmla="*/ 4478447 w 6800662"/>
              <a:gd name="connsiteY26" fmla="*/ 1041698 h 1454002"/>
              <a:gd name="connsiteX27" fmla="*/ 4727829 w 6800662"/>
              <a:gd name="connsiteY27" fmla="*/ 1295606 h 1454002"/>
              <a:gd name="connsiteX28" fmla="*/ 4922933 w 6800662"/>
              <a:gd name="connsiteY28" fmla="*/ 1416676 h 1454002"/>
              <a:gd name="connsiteX29" fmla="*/ 5115756 w 6800662"/>
              <a:gd name="connsiteY29" fmla="*/ 1453082 h 1454002"/>
              <a:gd name="connsiteX30" fmla="*/ 5642229 w 6800662"/>
              <a:gd name="connsiteY30" fmla="*/ 1439228 h 1454002"/>
              <a:gd name="connsiteX31" fmla="*/ 5822338 w 6800662"/>
              <a:gd name="connsiteY31" fmla="*/ 1397664 h 1454002"/>
              <a:gd name="connsiteX32" fmla="*/ 5947029 w 6800662"/>
              <a:gd name="connsiteY32" fmla="*/ 1328391 h 1454002"/>
              <a:gd name="connsiteX33" fmla="*/ 6057865 w 6800662"/>
              <a:gd name="connsiteY33" fmla="*/ 1194097 h 1454002"/>
              <a:gd name="connsiteX34" fmla="*/ 6200740 w 6800662"/>
              <a:gd name="connsiteY34" fmla="*/ 995882 h 1454002"/>
              <a:gd name="connsiteX35" fmla="*/ 6298193 w 6800662"/>
              <a:gd name="connsiteY35" fmla="*/ 816322 h 1454002"/>
              <a:gd name="connsiteX36" fmla="*/ 6348810 w 6800662"/>
              <a:gd name="connsiteY36" fmla="*/ 718791 h 1454002"/>
              <a:gd name="connsiteX37" fmla="*/ 6433236 w 6800662"/>
              <a:gd name="connsiteY37" fmla="*/ 561845 h 1454002"/>
              <a:gd name="connsiteX38" fmla="*/ 6557851 w 6800662"/>
              <a:gd name="connsiteY38" fmla="*/ 361560 h 1454002"/>
              <a:gd name="connsiteX39" fmla="*/ 6679332 w 6800662"/>
              <a:gd name="connsiteY39" fmla="*/ 220808 h 1454002"/>
              <a:gd name="connsiteX40" fmla="*/ 6800662 w 6800662"/>
              <a:gd name="connsiteY40" fmla="*/ 119548 h 1454002"/>
              <a:gd name="connsiteX0" fmla="*/ 0 w 6800662"/>
              <a:gd name="connsiteY0" fmla="*/ 0 h 1454581"/>
              <a:gd name="connsiteX1" fmla="*/ 78325 w 6800662"/>
              <a:gd name="connsiteY1" fmla="*/ 18382 h 1454581"/>
              <a:gd name="connsiteX2" fmla="*/ 317831 w 6800662"/>
              <a:gd name="connsiteY2" fmla="*/ 46091 h 1454581"/>
              <a:gd name="connsiteX3" fmla="*/ 414538 w 6800662"/>
              <a:gd name="connsiteY3" fmla="*/ 73800 h 1454581"/>
              <a:gd name="connsiteX4" fmla="*/ 487790 w 6800662"/>
              <a:gd name="connsiteY4" fmla="*/ 141975 h 1454581"/>
              <a:gd name="connsiteX5" fmla="*/ 654592 w 6800662"/>
              <a:gd name="connsiteY5" fmla="*/ 330864 h 1454581"/>
              <a:gd name="connsiteX6" fmla="*/ 785561 w 6800662"/>
              <a:gd name="connsiteY6" fmla="*/ 456993 h 1454581"/>
              <a:gd name="connsiteX7" fmla="*/ 873057 w 6800662"/>
              <a:gd name="connsiteY7" fmla="*/ 532976 h 1454581"/>
              <a:gd name="connsiteX8" fmla="*/ 976061 w 6800662"/>
              <a:gd name="connsiteY8" fmla="*/ 619549 h 1454581"/>
              <a:gd name="connsiteX9" fmla="*/ 1104215 w 6800662"/>
              <a:gd name="connsiteY9" fmla="*/ 695022 h 1454581"/>
              <a:gd name="connsiteX10" fmla="*/ 1417026 w 6800662"/>
              <a:gd name="connsiteY10" fmla="*/ 756579 h 1454581"/>
              <a:gd name="connsiteX11" fmla="*/ 1682210 w 6800662"/>
              <a:gd name="connsiteY11" fmla="*/ 758840 h 1454581"/>
              <a:gd name="connsiteX12" fmla="*/ 1984629 w 6800662"/>
              <a:gd name="connsiteY12" fmla="*/ 718791 h 1454581"/>
              <a:gd name="connsiteX13" fmla="*/ 2165286 w 6800662"/>
              <a:gd name="connsiteY13" fmla="*/ 640191 h 1454581"/>
              <a:gd name="connsiteX14" fmla="*/ 2330992 w 6800662"/>
              <a:gd name="connsiteY14" fmla="*/ 510973 h 1454581"/>
              <a:gd name="connsiteX15" fmla="*/ 2368029 w 6800662"/>
              <a:gd name="connsiteY15" fmla="*/ 478463 h 1454581"/>
              <a:gd name="connsiteX16" fmla="*/ 2419195 w 6800662"/>
              <a:gd name="connsiteY16" fmla="*/ 427846 h 1454581"/>
              <a:gd name="connsiteX17" fmla="*/ 2554613 w 6800662"/>
              <a:gd name="connsiteY17" fmla="*/ 289300 h 1454581"/>
              <a:gd name="connsiteX18" fmla="*/ 2778234 w 6800662"/>
              <a:gd name="connsiteY18" fmla="*/ 118066 h 1454581"/>
              <a:gd name="connsiteX19" fmla="*/ 3101002 w 6800662"/>
              <a:gd name="connsiteY19" fmla="*/ 77802 h 1454581"/>
              <a:gd name="connsiteX20" fmla="*/ 3493908 w 6800662"/>
              <a:gd name="connsiteY20" fmla="*/ 103562 h 1454581"/>
              <a:gd name="connsiteX21" fmla="*/ 3648472 w 6800662"/>
              <a:gd name="connsiteY21" fmla="*/ 164609 h 1454581"/>
              <a:gd name="connsiteX22" fmla="*/ 3799574 w 6800662"/>
              <a:gd name="connsiteY22" fmla="*/ 303155 h 1454581"/>
              <a:gd name="connsiteX23" fmla="*/ 3882152 w 6800662"/>
              <a:gd name="connsiteY23" fmla="*/ 390534 h 1454581"/>
              <a:gd name="connsiteX24" fmla="*/ 4021247 w 6800662"/>
              <a:gd name="connsiteY24" fmla="*/ 552537 h 1454581"/>
              <a:gd name="connsiteX25" fmla="*/ 4325927 w 6800662"/>
              <a:gd name="connsiteY25" fmla="*/ 880481 h 1454581"/>
              <a:gd name="connsiteX26" fmla="*/ 4478447 w 6800662"/>
              <a:gd name="connsiteY26" fmla="*/ 1041698 h 1454581"/>
              <a:gd name="connsiteX27" fmla="*/ 4727829 w 6800662"/>
              <a:gd name="connsiteY27" fmla="*/ 1295606 h 1454581"/>
              <a:gd name="connsiteX28" fmla="*/ 4911027 w 6800662"/>
              <a:gd name="connsiteY28" fmla="*/ 1407151 h 1454581"/>
              <a:gd name="connsiteX29" fmla="*/ 5115756 w 6800662"/>
              <a:gd name="connsiteY29" fmla="*/ 1453082 h 1454581"/>
              <a:gd name="connsiteX30" fmla="*/ 5642229 w 6800662"/>
              <a:gd name="connsiteY30" fmla="*/ 1439228 h 1454581"/>
              <a:gd name="connsiteX31" fmla="*/ 5822338 w 6800662"/>
              <a:gd name="connsiteY31" fmla="*/ 1397664 h 1454581"/>
              <a:gd name="connsiteX32" fmla="*/ 5947029 w 6800662"/>
              <a:gd name="connsiteY32" fmla="*/ 1328391 h 1454581"/>
              <a:gd name="connsiteX33" fmla="*/ 6057865 w 6800662"/>
              <a:gd name="connsiteY33" fmla="*/ 1194097 h 1454581"/>
              <a:gd name="connsiteX34" fmla="*/ 6200740 w 6800662"/>
              <a:gd name="connsiteY34" fmla="*/ 995882 h 1454581"/>
              <a:gd name="connsiteX35" fmla="*/ 6298193 w 6800662"/>
              <a:gd name="connsiteY35" fmla="*/ 816322 h 1454581"/>
              <a:gd name="connsiteX36" fmla="*/ 6348810 w 6800662"/>
              <a:gd name="connsiteY36" fmla="*/ 718791 h 1454581"/>
              <a:gd name="connsiteX37" fmla="*/ 6433236 w 6800662"/>
              <a:gd name="connsiteY37" fmla="*/ 561845 h 1454581"/>
              <a:gd name="connsiteX38" fmla="*/ 6557851 w 6800662"/>
              <a:gd name="connsiteY38" fmla="*/ 361560 h 1454581"/>
              <a:gd name="connsiteX39" fmla="*/ 6679332 w 6800662"/>
              <a:gd name="connsiteY39" fmla="*/ 220808 h 1454581"/>
              <a:gd name="connsiteX40" fmla="*/ 6800662 w 6800662"/>
              <a:gd name="connsiteY40" fmla="*/ 119548 h 1454581"/>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30992 w 6800662"/>
              <a:gd name="connsiteY14" fmla="*/ 510973 h 1459027"/>
              <a:gd name="connsiteX15" fmla="*/ 2368029 w 6800662"/>
              <a:gd name="connsiteY15" fmla="*/ 478463 h 1459027"/>
              <a:gd name="connsiteX16" fmla="*/ 2419195 w 6800662"/>
              <a:gd name="connsiteY16" fmla="*/ 427846 h 1459027"/>
              <a:gd name="connsiteX17" fmla="*/ 2554613 w 6800662"/>
              <a:gd name="connsiteY17" fmla="*/ 289300 h 1459027"/>
              <a:gd name="connsiteX18" fmla="*/ 2778234 w 6800662"/>
              <a:gd name="connsiteY18" fmla="*/ 118066 h 1459027"/>
              <a:gd name="connsiteX19" fmla="*/ 3101002 w 6800662"/>
              <a:gd name="connsiteY19" fmla="*/ 77802 h 1459027"/>
              <a:gd name="connsiteX20" fmla="*/ 3493908 w 6800662"/>
              <a:gd name="connsiteY20" fmla="*/ 103562 h 1459027"/>
              <a:gd name="connsiteX21" fmla="*/ 3648472 w 6800662"/>
              <a:gd name="connsiteY21" fmla="*/ 164609 h 1459027"/>
              <a:gd name="connsiteX22" fmla="*/ 3799574 w 6800662"/>
              <a:gd name="connsiteY22" fmla="*/ 303155 h 1459027"/>
              <a:gd name="connsiteX23" fmla="*/ 3882152 w 6800662"/>
              <a:gd name="connsiteY23" fmla="*/ 390534 h 1459027"/>
              <a:gd name="connsiteX24" fmla="*/ 4021247 w 6800662"/>
              <a:gd name="connsiteY24" fmla="*/ 552537 h 1459027"/>
              <a:gd name="connsiteX25" fmla="*/ 4325927 w 6800662"/>
              <a:gd name="connsiteY25" fmla="*/ 880481 h 1459027"/>
              <a:gd name="connsiteX26" fmla="*/ 4478447 w 6800662"/>
              <a:gd name="connsiteY26" fmla="*/ 1041698 h 1459027"/>
              <a:gd name="connsiteX27" fmla="*/ 4727829 w 6800662"/>
              <a:gd name="connsiteY27" fmla="*/ 1295606 h 1459027"/>
              <a:gd name="connsiteX28" fmla="*/ 4911027 w 6800662"/>
              <a:gd name="connsiteY28" fmla="*/ 1407151 h 1459027"/>
              <a:gd name="connsiteX29" fmla="*/ 5225294 w 6800662"/>
              <a:gd name="connsiteY29" fmla="*/ 1457844 h 1459027"/>
              <a:gd name="connsiteX30" fmla="*/ 5642229 w 6800662"/>
              <a:gd name="connsiteY30" fmla="*/ 1439228 h 1459027"/>
              <a:gd name="connsiteX31" fmla="*/ 5822338 w 6800662"/>
              <a:gd name="connsiteY31" fmla="*/ 1397664 h 1459027"/>
              <a:gd name="connsiteX32" fmla="*/ 5947029 w 6800662"/>
              <a:gd name="connsiteY32" fmla="*/ 1328391 h 1459027"/>
              <a:gd name="connsiteX33" fmla="*/ 6057865 w 6800662"/>
              <a:gd name="connsiteY33" fmla="*/ 1194097 h 1459027"/>
              <a:gd name="connsiteX34" fmla="*/ 6200740 w 6800662"/>
              <a:gd name="connsiteY34" fmla="*/ 995882 h 1459027"/>
              <a:gd name="connsiteX35" fmla="*/ 6298193 w 6800662"/>
              <a:gd name="connsiteY35" fmla="*/ 816322 h 1459027"/>
              <a:gd name="connsiteX36" fmla="*/ 6348810 w 6800662"/>
              <a:gd name="connsiteY36" fmla="*/ 718791 h 1459027"/>
              <a:gd name="connsiteX37" fmla="*/ 6433236 w 6800662"/>
              <a:gd name="connsiteY37" fmla="*/ 561845 h 1459027"/>
              <a:gd name="connsiteX38" fmla="*/ 6557851 w 6800662"/>
              <a:gd name="connsiteY38" fmla="*/ 361560 h 1459027"/>
              <a:gd name="connsiteX39" fmla="*/ 6679332 w 6800662"/>
              <a:gd name="connsiteY39" fmla="*/ 220808 h 1459027"/>
              <a:gd name="connsiteX40" fmla="*/ 6800662 w 6800662"/>
              <a:gd name="connsiteY40"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30992 w 6800662"/>
              <a:gd name="connsiteY14" fmla="*/ 510973 h 1459027"/>
              <a:gd name="connsiteX15" fmla="*/ 2368029 w 6800662"/>
              <a:gd name="connsiteY15" fmla="*/ 478463 h 1459027"/>
              <a:gd name="connsiteX16" fmla="*/ 2419195 w 6800662"/>
              <a:gd name="connsiteY16" fmla="*/ 427846 h 1459027"/>
              <a:gd name="connsiteX17" fmla="*/ 2554613 w 6800662"/>
              <a:gd name="connsiteY17" fmla="*/ 289300 h 1459027"/>
              <a:gd name="connsiteX18" fmla="*/ 2835899 w 6800662"/>
              <a:gd name="connsiteY18" fmla="*/ 167493 h 1459027"/>
              <a:gd name="connsiteX19" fmla="*/ 3101002 w 6800662"/>
              <a:gd name="connsiteY19" fmla="*/ 77802 h 1459027"/>
              <a:gd name="connsiteX20" fmla="*/ 3493908 w 6800662"/>
              <a:gd name="connsiteY20" fmla="*/ 103562 h 1459027"/>
              <a:gd name="connsiteX21" fmla="*/ 3648472 w 6800662"/>
              <a:gd name="connsiteY21" fmla="*/ 164609 h 1459027"/>
              <a:gd name="connsiteX22" fmla="*/ 3799574 w 6800662"/>
              <a:gd name="connsiteY22" fmla="*/ 303155 h 1459027"/>
              <a:gd name="connsiteX23" fmla="*/ 3882152 w 6800662"/>
              <a:gd name="connsiteY23" fmla="*/ 390534 h 1459027"/>
              <a:gd name="connsiteX24" fmla="*/ 4021247 w 6800662"/>
              <a:gd name="connsiteY24" fmla="*/ 552537 h 1459027"/>
              <a:gd name="connsiteX25" fmla="*/ 4325927 w 6800662"/>
              <a:gd name="connsiteY25" fmla="*/ 880481 h 1459027"/>
              <a:gd name="connsiteX26" fmla="*/ 4478447 w 6800662"/>
              <a:gd name="connsiteY26" fmla="*/ 1041698 h 1459027"/>
              <a:gd name="connsiteX27" fmla="*/ 4727829 w 6800662"/>
              <a:gd name="connsiteY27" fmla="*/ 1295606 h 1459027"/>
              <a:gd name="connsiteX28" fmla="*/ 4911027 w 6800662"/>
              <a:gd name="connsiteY28" fmla="*/ 1407151 h 1459027"/>
              <a:gd name="connsiteX29" fmla="*/ 5225294 w 6800662"/>
              <a:gd name="connsiteY29" fmla="*/ 1457844 h 1459027"/>
              <a:gd name="connsiteX30" fmla="*/ 5642229 w 6800662"/>
              <a:gd name="connsiteY30" fmla="*/ 1439228 h 1459027"/>
              <a:gd name="connsiteX31" fmla="*/ 5822338 w 6800662"/>
              <a:gd name="connsiteY31" fmla="*/ 1397664 h 1459027"/>
              <a:gd name="connsiteX32" fmla="*/ 5947029 w 6800662"/>
              <a:gd name="connsiteY32" fmla="*/ 1328391 h 1459027"/>
              <a:gd name="connsiteX33" fmla="*/ 6057865 w 6800662"/>
              <a:gd name="connsiteY33" fmla="*/ 1194097 h 1459027"/>
              <a:gd name="connsiteX34" fmla="*/ 6200740 w 6800662"/>
              <a:gd name="connsiteY34" fmla="*/ 995882 h 1459027"/>
              <a:gd name="connsiteX35" fmla="*/ 6298193 w 6800662"/>
              <a:gd name="connsiteY35" fmla="*/ 816322 h 1459027"/>
              <a:gd name="connsiteX36" fmla="*/ 6348810 w 6800662"/>
              <a:gd name="connsiteY36" fmla="*/ 718791 h 1459027"/>
              <a:gd name="connsiteX37" fmla="*/ 6433236 w 6800662"/>
              <a:gd name="connsiteY37" fmla="*/ 561845 h 1459027"/>
              <a:gd name="connsiteX38" fmla="*/ 6557851 w 6800662"/>
              <a:gd name="connsiteY38" fmla="*/ 361560 h 1459027"/>
              <a:gd name="connsiteX39" fmla="*/ 6679332 w 6800662"/>
              <a:gd name="connsiteY39" fmla="*/ 220808 h 1459027"/>
              <a:gd name="connsiteX40" fmla="*/ 6800662 w 6800662"/>
              <a:gd name="connsiteY40"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30992 w 6800662"/>
              <a:gd name="connsiteY14" fmla="*/ 510973 h 1459027"/>
              <a:gd name="connsiteX15" fmla="*/ 2368029 w 6800662"/>
              <a:gd name="connsiteY15" fmla="*/ 478463 h 1459027"/>
              <a:gd name="connsiteX16" fmla="*/ 2419195 w 6800662"/>
              <a:gd name="connsiteY16" fmla="*/ 427846 h 1459027"/>
              <a:gd name="connsiteX17" fmla="*/ 2636992 w 6800662"/>
              <a:gd name="connsiteY17" fmla="*/ 272825 h 1459027"/>
              <a:gd name="connsiteX18" fmla="*/ 2835899 w 6800662"/>
              <a:gd name="connsiteY18" fmla="*/ 167493 h 1459027"/>
              <a:gd name="connsiteX19" fmla="*/ 3101002 w 6800662"/>
              <a:gd name="connsiteY19" fmla="*/ 77802 h 1459027"/>
              <a:gd name="connsiteX20" fmla="*/ 3493908 w 6800662"/>
              <a:gd name="connsiteY20" fmla="*/ 103562 h 1459027"/>
              <a:gd name="connsiteX21" fmla="*/ 3648472 w 6800662"/>
              <a:gd name="connsiteY21" fmla="*/ 164609 h 1459027"/>
              <a:gd name="connsiteX22" fmla="*/ 3799574 w 6800662"/>
              <a:gd name="connsiteY22" fmla="*/ 303155 h 1459027"/>
              <a:gd name="connsiteX23" fmla="*/ 3882152 w 6800662"/>
              <a:gd name="connsiteY23" fmla="*/ 390534 h 1459027"/>
              <a:gd name="connsiteX24" fmla="*/ 4021247 w 6800662"/>
              <a:gd name="connsiteY24" fmla="*/ 552537 h 1459027"/>
              <a:gd name="connsiteX25" fmla="*/ 4325927 w 6800662"/>
              <a:gd name="connsiteY25" fmla="*/ 880481 h 1459027"/>
              <a:gd name="connsiteX26" fmla="*/ 4478447 w 6800662"/>
              <a:gd name="connsiteY26" fmla="*/ 1041698 h 1459027"/>
              <a:gd name="connsiteX27" fmla="*/ 4727829 w 6800662"/>
              <a:gd name="connsiteY27" fmla="*/ 1295606 h 1459027"/>
              <a:gd name="connsiteX28" fmla="*/ 4911027 w 6800662"/>
              <a:gd name="connsiteY28" fmla="*/ 1407151 h 1459027"/>
              <a:gd name="connsiteX29" fmla="*/ 5225294 w 6800662"/>
              <a:gd name="connsiteY29" fmla="*/ 1457844 h 1459027"/>
              <a:gd name="connsiteX30" fmla="*/ 5642229 w 6800662"/>
              <a:gd name="connsiteY30" fmla="*/ 1439228 h 1459027"/>
              <a:gd name="connsiteX31" fmla="*/ 5822338 w 6800662"/>
              <a:gd name="connsiteY31" fmla="*/ 1397664 h 1459027"/>
              <a:gd name="connsiteX32" fmla="*/ 5947029 w 6800662"/>
              <a:gd name="connsiteY32" fmla="*/ 1328391 h 1459027"/>
              <a:gd name="connsiteX33" fmla="*/ 6057865 w 6800662"/>
              <a:gd name="connsiteY33" fmla="*/ 1194097 h 1459027"/>
              <a:gd name="connsiteX34" fmla="*/ 6200740 w 6800662"/>
              <a:gd name="connsiteY34" fmla="*/ 995882 h 1459027"/>
              <a:gd name="connsiteX35" fmla="*/ 6298193 w 6800662"/>
              <a:gd name="connsiteY35" fmla="*/ 816322 h 1459027"/>
              <a:gd name="connsiteX36" fmla="*/ 6348810 w 6800662"/>
              <a:gd name="connsiteY36" fmla="*/ 718791 h 1459027"/>
              <a:gd name="connsiteX37" fmla="*/ 6433236 w 6800662"/>
              <a:gd name="connsiteY37" fmla="*/ 561845 h 1459027"/>
              <a:gd name="connsiteX38" fmla="*/ 6557851 w 6800662"/>
              <a:gd name="connsiteY38" fmla="*/ 361560 h 1459027"/>
              <a:gd name="connsiteX39" fmla="*/ 6679332 w 6800662"/>
              <a:gd name="connsiteY39" fmla="*/ 220808 h 1459027"/>
              <a:gd name="connsiteX40" fmla="*/ 6800662 w 6800662"/>
              <a:gd name="connsiteY40"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30992 w 6800662"/>
              <a:gd name="connsiteY14" fmla="*/ 510973 h 1459027"/>
              <a:gd name="connsiteX15" fmla="*/ 2368029 w 6800662"/>
              <a:gd name="connsiteY15" fmla="*/ 478463 h 1459027"/>
              <a:gd name="connsiteX16" fmla="*/ 2419195 w 6800662"/>
              <a:gd name="connsiteY16" fmla="*/ 427846 h 1459027"/>
              <a:gd name="connsiteX17" fmla="*/ 2636992 w 6800662"/>
              <a:gd name="connsiteY17" fmla="*/ 272825 h 1459027"/>
              <a:gd name="connsiteX18" fmla="*/ 2835899 w 6800662"/>
              <a:gd name="connsiteY18" fmla="*/ 167493 h 1459027"/>
              <a:gd name="connsiteX19" fmla="*/ 3166905 w 6800662"/>
              <a:gd name="connsiteY19" fmla="*/ 110753 h 1459027"/>
              <a:gd name="connsiteX20" fmla="*/ 3493908 w 6800662"/>
              <a:gd name="connsiteY20" fmla="*/ 103562 h 1459027"/>
              <a:gd name="connsiteX21" fmla="*/ 3648472 w 6800662"/>
              <a:gd name="connsiteY21" fmla="*/ 164609 h 1459027"/>
              <a:gd name="connsiteX22" fmla="*/ 3799574 w 6800662"/>
              <a:gd name="connsiteY22" fmla="*/ 303155 h 1459027"/>
              <a:gd name="connsiteX23" fmla="*/ 3882152 w 6800662"/>
              <a:gd name="connsiteY23" fmla="*/ 390534 h 1459027"/>
              <a:gd name="connsiteX24" fmla="*/ 4021247 w 6800662"/>
              <a:gd name="connsiteY24" fmla="*/ 552537 h 1459027"/>
              <a:gd name="connsiteX25" fmla="*/ 4325927 w 6800662"/>
              <a:gd name="connsiteY25" fmla="*/ 880481 h 1459027"/>
              <a:gd name="connsiteX26" fmla="*/ 4478447 w 6800662"/>
              <a:gd name="connsiteY26" fmla="*/ 1041698 h 1459027"/>
              <a:gd name="connsiteX27" fmla="*/ 4727829 w 6800662"/>
              <a:gd name="connsiteY27" fmla="*/ 1295606 h 1459027"/>
              <a:gd name="connsiteX28" fmla="*/ 4911027 w 6800662"/>
              <a:gd name="connsiteY28" fmla="*/ 1407151 h 1459027"/>
              <a:gd name="connsiteX29" fmla="*/ 5225294 w 6800662"/>
              <a:gd name="connsiteY29" fmla="*/ 1457844 h 1459027"/>
              <a:gd name="connsiteX30" fmla="*/ 5642229 w 6800662"/>
              <a:gd name="connsiteY30" fmla="*/ 1439228 h 1459027"/>
              <a:gd name="connsiteX31" fmla="*/ 5822338 w 6800662"/>
              <a:gd name="connsiteY31" fmla="*/ 1397664 h 1459027"/>
              <a:gd name="connsiteX32" fmla="*/ 5947029 w 6800662"/>
              <a:gd name="connsiteY32" fmla="*/ 1328391 h 1459027"/>
              <a:gd name="connsiteX33" fmla="*/ 6057865 w 6800662"/>
              <a:gd name="connsiteY33" fmla="*/ 1194097 h 1459027"/>
              <a:gd name="connsiteX34" fmla="*/ 6200740 w 6800662"/>
              <a:gd name="connsiteY34" fmla="*/ 995882 h 1459027"/>
              <a:gd name="connsiteX35" fmla="*/ 6298193 w 6800662"/>
              <a:gd name="connsiteY35" fmla="*/ 816322 h 1459027"/>
              <a:gd name="connsiteX36" fmla="*/ 6348810 w 6800662"/>
              <a:gd name="connsiteY36" fmla="*/ 718791 h 1459027"/>
              <a:gd name="connsiteX37" fmla="*/ 6433236 w 6800662"/>
              <a:gd name="connsiteY37" fmla="*/ 561845 h 1459027"/>
              <a:gd name="connsiteX38" fmla="*/ 6557851 w 6800662"/>
              <a:gd name="connsiteY38" fmla="*/ 361560 h 1459027"/>
              <a:gd name="connsiteX39" fmla="*/ 6679332 w 6800662"/>
              <a:gd name="connsiteY39" fmla="*/ 220808 h 1459027"/>
              <a:gd name="connsiteX40" fmla="*/ 6800662 w 6800662"/>
              <a:gd name="connsiteY40"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30992 w 6800662"/>
              <a:gd name="connsiteY14" fmla="*/ 510973 h 1459027"/>
              <a:gd name="connsiteX15" fmla="*/ 2368029 w 6800662"/>
              <a:gd name="connsiteY15" fmla="*/ 478463 h 1459027"/>
              <a:gd name="connsiteX16" fmla="*/ 2419195 w 6800662"/>
              <a:gd name="connsiteY16" fmla="*/ 427846 h 1459027"/>
              <a:gd name="connsiteX17" fmla="*/ 2636992 w 6800662"/>
              <a:gd name="connsiteY17" fmla="*/ 272825 h 1459027"/>
              <a:gd name="connsiteX18" fmla="*/ 2835899 w 6800662"/>
              <a:gd name="connsiteY18" fmla="*/ 167493 h 1459027"/>
              <a:gd name="connsiteX19" fmla="*/ 3166905 w 6800662"/>
              <a:gd name="connsiteY19" fmla="*/ 110753 h 1459027"/>
              <a:gd name="connsiteX20" fmla="*/ 3477433 w 6800662"/>
              <a:gd name="connsiteY20" fmla="*/ 128275 h 1459027"/>
              <a:gd name="connsiteX21" fmla="*/ 3648472 w 6800662"/>
              <a:gd name="connsiteY21" fmla="*/ 164609 h 1459027"/>
              <a:gd name="connsiteX22" fmla="*/ 3799574 w 6800662"/>
              <a:gd name="connsiteY22" fmla="*/ 303155 h 1459027"/>
              <a:gd name="connsiteX23" fmla="*/ 3882152 w 6800662"/>
              <a:gd name="connsiteY23" fmla="*/ 390534 h 1459027"/>
              <a:gd name="connsiteX24" fmla="*/ 4021247 w 6800662"/>
              <a:gd name="connsiteY24" fmla="*/ 552537 h 1459027"/>
              <a:gd name="connsiteX25" fmla="*/ 4325927 w 6800662"/>
              <a:gd name="connsiteY25" fmla="*/ 880481 h 1459027"/>
              <a:gd name="connsiteX26" fmla="*/ 4478447 w 6800662"/>
              <a:gd name="connsiteY26" fmla="*/ 1041698 h 1459027"/>
              <a:gd name="connsiteX27" fmla="*/ 4727829 w 6800662"/>
              <a:gd name="connsiteY27" fmla="*/ 1295606 h 1459027"/>
              <a:gd name="connsiteX28" fmla="*/ 4911027 w 6800662"/>
              <a:gd name="connsiteY28" fmla="*/ 1407151 h 1459027"/>
              <a:gd name="connsiteX29" fmla="*/ 5225294 w 6800662"/>
              <a:gd name="connsiteY29" fmla="*/ 1457844 h 1459027"/>
              <a:gd name="connsiteX30" fmla="*/ 5642229 w 6800662"/>
              <a:gd name="connsiteY30" fmla="*/ 1439228 h 1459027"/>
              <a:gd name="connsiteX31" fmla="*/ 5822338 w 6800662"/>
              <a:gd name="connsiteY31" fmla="*/ 1397664 h 1459027"/>
              <a:gd name="connsiteX32" fmla="*/ 5947029 w 6800662"/>
              <a:gd name="connsiteY32" fmla="*/ 1328391 h 1459027"/>
              <a:gd name="connsiteX33" fmla="*/ 6057865 w 6800662"/>
              <a:gd name="connsiteY33" fmla="*/ 1194097 h 1459027"/>
              <a:gd name="connsiteX34" fmla="*/ 6200740 w 6800662"/>
              <a:gd name="connsiteY34" fmla="*/ 995882 h 1459027"/>
              <a:gd name="connsiteX35" fmla="*/ 6298193 w 6800662"/>
              <a:gd name="connsiteY35" fmla="*/ 816322 h 1459027"/>
              <a:gd name="connsiteX36" fmla="*/ 6348810 w 6800662"/>
              <a:gd name="connsiteY36" fmla="*/ 718791 h 1459027"/>
              <a:gd name="connsiteX37" fmla="*/ 6433236 w 6800662"/>
              <a:gd name="connsiteY37" fmla="*/ 561845 h 1459027"/>
              <a:gd name="connsiteX38" fmla="*/ 6557851 w 6800662"/>
              <a:gd name="connsiteY38" fmla="*/ 361560 h 1459027"/>
              <a:gd name="connsiteX39" fmla="*/ 6679332 w 6800662"/>
              <a:gd name="connsiteY39" fmla="*/ 220808 h 1459027"/>
              <a:gd name="connsiteX40" fmla="*/ 6800662 w 6800662"/>
              <a:gd name="connsiteY40"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30992 w 6800662"/>
              <a:gd name="connsiteY14" fmla="*/ 510973 h 1459027"/>
              <a:gd name="connsiteX15" fmla="*/ 2368029 w 6800662"/>
              <a:gd name="connsiteY15" fmla="*/ 478463 h 1459027"/>
              <a:gd name="connsiteX16" fmla="*/ 2419195 w 6800662"/>
              <a:gd name="connsiteY16" fmla="*/ 427846 h 1459027"/>
              <a:gd name="connsiteX17" fmla="*/ 2636992 w 6800662"/>
              <a:gd name="connsiteY17" fmla="*/ 272825 h 1459027"/>
              <a:gd name="connsiteX18" fmla="*/ 2835899 w 6800662"/>
              <a:gd name="connsiteY18" fmla="*/ 167493 h 1459027"/>
              <a:gd name="connsiteX19" fmla="*/ 3166905 w 6800662"/>
              <a:gd name="connsiteY19" fmla="*/ 110753 h 1459027"/>
              <a:gd name="connsiteX20" fmla="*/ 3477433 w 6800662"/>
              <a:gd name="connsiteY20" fmla="*/ 128275 h 1459027"/>
              <a:gd name="connsiteX21" fmla="*/ 3640234 w 6800662"/>
              <a:gd name="connsiteY21" fmla="*/ 205798 h 1459027"/>
              <a:gd name="connsiteX22" fmla="*/ 3799574 w 6800662"/>
              <a:gd name="connsiteY22" fmla="*/ 303155 h 1459027"/>
              <a:gd name="connsiteX23" fmla="*/ 3882152 w 6800662"/>
              <a:gd name="connsiteY23" fmla="*/ 390534 h 1459027"/>
              <a:gd name="connsiteX24" fmla="*/ 4021247 w 6800662"/>
              <a:gd name="connsiteY24" fmla="*/ 552537 h 1459027"/>
              <a:gd name="connsiteX25" fmla="*/ 4325927 w 6800662"/>
              <a:gd name="connsiteY25" fmla="*/ 880481 h 1459027"/>
              <a:gd name="connsiteX26" fmla="*/ 4478447 w 6800662"/>
              <a:gd name="connsiteY26" fmla="*/ 1041698 h 1459027"/>
              <a:gd name="connsiteX27" fmla="*/ 4727829 w 6800662"/>
              <a:gd name="connsiteY27" fmla="*/ 1295606 h 1459027"/>
              <a:gd name="connsiteX28" fmla="*/ 4911027 w 6800662"/>
              <a:gd name="connsiteY28" fmla="*/ 1407151 h 1459027"/>
              <a:gd name="connsiteX29" fmla="*/ 5225294 w 6800662"/>
              <a:gd name="connsiteY29" fmla="*/ 1457844 h 1459027"/>
              <a:gd name="connsiteX30" fmla="*/ 5642229 w 6800662"/>
              <a:gd name="connsiteY30" fmla="*/ 1439228 h 1459027"/>
              <a:gd name="connsiteX31" fmla="*/ 5822338 w 6800662"/>
              <a:gd name="connsiteY31" fmla="*/ 1397664 h 1459027"/>
              <a:gd name="connsiteX32" fmla="*/ 5947029 w 6800662"/>
              <a:gd name="connsiteY32" fmla="*/ 1328391 h 1459027"/>
              <a:gd name="connsiteX33" fmla="*/ 6057865 w 6800662"/>
              <a:gd name="connsiteY33" fmla="*/ 1194097 h 1459027"/>
              <a:gd name="connsiteX34" fmla="*/ 6200740 w 6800662"/>
              <a:gd name="connsiteY34" fmla="*/ 995882 h 1459027"/>
              <a:gd name="connsiteX35" fmla="*/ 6298193 w 6800662"/>
              <a:gd name="connsiteY35" fmla="*/ 816322 h 1459027"/>
              <a:gd name="connsiteX36" fmla="*/ 6348810 w 6800662"/>
              <a:gd name="connsiteY36" fmla="*/ 718791 h 1459027"/>
              <a:gd name="connsiteX37" fmla="*/ 6433236 w 6800662"/>
              <a:gd name="connsiteY37" fmla="*/ 561845 h 1459027"/>
              <a:gd name="connsiteX38" fmla="*/ 6557851 w 6800662"/>
              <a:gd name="connsiteY38" fmla="*/ 361560 h 1459027"/>
              <a:gd name="connsiteX39" fmla="*/ 6679332 w 6800662"/>
              <a:gd name="connsiteY39" fmla="*/ 220808 h 1459027"/>
              <a:gd name="connsiteX40" fmla="*/ 6800662 w 6800662"/>
              <a:gd name="connsiteY40"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30992 w 6800662"/>
              <a:gd name="connsiteY14" fmla="*/ 510973 h 1459027"/>
              <a:gd name="connsiteX15" fmla="*/ 2368029 w 6800662"/>
              <a:gd name="connsiteY15" fmla="*/ 478463 h 1459027"/>
              <a:gd name="connsiteX16" fmla="*/ 2419195 w 6800662"/>
              <a:gd name="connsiteY16" fmla="*/ 427846 h 1459027"/>
              <a:gd name="connsiteX17" fmla="*/ 2636992 w 6800662"/>
              <a:gd name="connsiteY17" fmla="*/ 272825 h 1459027"/>
              <a:gd name="connsiteX18" fmla="*/ 2835899 w 6800662"/>
              <a:gd name="connsiteY18" fmla="*/ 167493 h 1459027"/>
              <a:gd name="connsiteX19" fmla="*/ 3166905 w 6800662"/>
              <a:gd name="connsiteY19" fmla="*/ 110753 h 1459027"/>
              <a:gd name="connsiteX20" fmla="*/ 3477433 w 6800662"/>
              <a:gd name="connsiteY20" fmla="*/ 128275 h 1459027"/>
              <a:gd name="connsiteX21" fmla="*/ 3640234 w 6800662"/>
              <a:gd name="connsiteY21" fmla="*/ 205798 h 1459027"/>
              <a:gd name="connsiteX22" fmla="*/ 3783099 w 6800662"/>
              <a:gd name="connsiteY22" fmla="*/ 303155 h 1459027"/>
              <a:gd name="connsiteX23" fmla="*/ 3882152 w 6800662"/>
              <a:gd name="connsiteY23" fmla="*/ 390534 h 1459027"/>
              <a:gd name="connsiteX24" fmla="*/ 4021247 w 6800662"/>
              <a:gd name="connsiteY24" fmla="*/ 552537 h 1459027"/>
              <a:gd name="connsiteX25" fmla="*/ 4325927 w 6800662"/>
              <a:gd name="connsiteY25" fmla="*/ 880481 h 1459027"/>
              <a:gd name="connsiteX26" fmla="*/ 4478447 w 6800662"/>
              <a:gd name="connsiteY26" fmla="*/ 1041698 h 1459027"/>
              <a:gd name="connsiteX27" fmla="*/ 4727829 w 6800662"/>
              <a:gd name="connsiteY27" fmla="*/ 1295606 h 1459027"/>
              <a:gd name="connsiteX28" fmla="*/ 4911027 w 6800662"/>
              <a:gd name="connsiteY28" fmla="*/ 1407151 h 1459027"/>
              <a:gd name="connsiteX29" fmla="*/ 5225294 w 6800662"/>
              <a:gd name="connsiteY29" fmla="*/ 1457844 h 1459027"/>
              <a:gd name="connsiteX30" fmla="*/ 5642229 w 6800662"/>
              <a:gd name="connsiteY30" fmla="*/ 1439228 h 1459027"/>
              <a:gd name="connsiteX31" fmla="*/ 5822338 w 6800662"/>
              <a:gd name="connsiteY31" fmla="*/ 1397664 h 1459027"/>
              <a:gd name="connsiteX32" fmla="*/ 5947029 w 6800662"/>
              <a:gd name="connsiteY32" fmla="*/ 1328391 h 1459027"/>
              <a:gd name="connsiteX33" fmla="*/ 6057865 w 6800662"/>
              <a:gd name="connsiteY33" fmla="*/ 1194097 h 1459027"/>
              <a:gd name="connsiteX34" fmla="*/ 6200740 w 6800662"/>
              <a:gd name="connsiteY34" fmla="*/ 995882 h 1459027"/>
              <a:gd name="connsiteX35" fmla="*/ 6298193 w 6800662"/>
              <a:gd name="connsiteY35" fmla="*/ 816322 h 1459027"/>
              <a:gd name="connsiteX36" fmla="*/ 6348810 w 6800662"/>
              <a:gd name="connsiteY36" fmla="*/ 718791 h 1459027"/>
              <a:gd name="connsiteX37" fmla="*/ 6433236 w 6800662"/>
              <a:gd name="connsiteY37" fmla="*/ 561845 h 1459027"/>
              <a:gd name="connsiteX38" fmla="*/ 6557851 w 6800662"/>
              <a:gd name="connsiteY38" fmla="*/ 361560 h 1459027"/>
              <a:gd name="connsiteX39" fmla="*/ 6679332 w 6800662"/>
              <a:gd name="connsiteY39" fmla="*/ 220808 h 1459027"/>
              <a:gd name="connsiteX40" fmla="*/ 6800662 w 6800662"/>
              <a:gd name="connsiteY40"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30992 w 6800662"/>
              <a:gd name="connsiteY14" fmla="*/ 510973 h 1459027"/>
              <a:gd name="connsiteX15" fmla="*/ 2419195 w 6800662"/>
              <a:gd name="connsiteY15" fmla="*/ 427846 h 1459027"/>
              <a:gd name="connsiteX16" fmla="*/ 2636992 w 6800662"/>
              <a:gd name="connsiteY16" fmla="*/ 272825 h 1459027"/>
              <a:gd name="connsiteX17" fmla="*/ 2835899 w 6800662"/>
              <a:gd name="connsiteY17" fmla="*/ 167493 h 1459027"/>
              <a:gd name="connsiteX18" fmla="*/ 3166905 w 6800662"/>
              <a:gd name="connsiteY18" fmla="*/ 110753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30992 w 6800662"/>
              <a:gd name="connsiteY14" fmla="*/ 510973 h 1459027"/>
              <a:gd name="connsiteX15" fmla="*/ 2473963 w 6800662"/>
              <a:gd name="connsiteY15" fmla="*/ 442134 h 1459027"/>
              <a:gd name="connsiteX16" fmla="*/ 2636992 w 6800662"/>
              <a:gd name="connsiteY16" fmla="*/ 272825 h 1459027"/>
              <a:gd name="connsiteX17" fmla="*/ 2835899 w 6800662"/>
              <a:gd name="connsiteY17" fmla="*/ 167493 h 1459027"/>
              <a:gd name="connsiteX18" fmla="*/ 3166905 w 6800662"/>
              <a:gd name="connsiteY18" fmla="*/ 110753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73963 w 6800662"/>
              <a:gd name="connsiteY15" fmla="*/ 442134 h 1459027"/>
              <a:gd name="connsiteX16" fmla="*/ 2636992 w 6800662"/>
              <a:gd name="connsiteY16" fmla="*/ 272825 h 1459027"/>
              <a:gd name="connsiteX17" fmla="*/ 2835899 w 6800662"/>
              <a:gd name="connsiteY17" fmla="*/ 167493 h 1459027"/>
              <a:gd name="connsiteX18" fmla="*/ 3166905 w 6800662"/>
              <a:gd name="connsiteY18" fmla="*/ 110753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36992 w 6800662"/>
              <a:gd name="connsiteY16" fmla="*/ 272825 h 1459027"/>
              <a:gd name="connsiteX17" fmla="*/ 2835899 w 6800662"/>
              <a:gd name="connsiteY17" fmla="*/ 167493 h 1459027"/>
              <a:gd name="connsiteX18" fmla="*/ 3166905 w 6800662"/>
              <a:gd name="connsiteY18" fmla="*/ 110753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86999 w 6800662"/>
              <a:gd name="connsiteY16" fmla="*/ 291875 h 1459027"/>
              <a:gd name="connsiteX17" fmla="*/ 2835899 w 6800662"/>
              <a:gd name="connsiteY17" fmla="*/ 167493 h 1459027"/>
              <a:gd name="connsiteX18" fmla="*/ 3166905 w 6800662"/>
              <a:gd name="connsiteY18" fmla="*/ 110753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86999 w 6800662"/>
              <a:gd name="connsiteY16" fmla="*/ 291875 h 1459027"/>
              <a:gd name="connsiteX17" fmla="*/ 2873999 w 6800662"/>
              <a:gd name="connsiteY17" fmla="*/ 203212 h 1459027"/>
              <a:gd name="connsiteX18" fmla="*/ 3166905 w 6800662"/>
              <a:gd name="connsiteY18" fmla="*/ 110753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86999 w 6800662"/>
              <a:gd name="connsiteY16" fmla="*/ 291875 h 1459027"/>
              <a:gd name="connsiteX17" fmla="*/ 2873999 w 6800662"/>
              <a:gd name="connsiteY17" fmla="*/ 203212 h 1459027"/>
              <a:gd name="connsiteX18" fmla="*/ 3209767 w 6800662"/>
              <a:gd name="connsiteY18" fmla="*/ 165521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86999 w 6800662"/>
              <a:gd name="connsiteY16" fmla="*/ 291875 h 1459027"/>
              <a:gd name="connsiteX17" fmla="*/ 2878762 w 6800662"/>
              <a:gd name="connsiteY17" fmla="*/ 219880 h 1459027"/>
              <a:gd name="connsiteX18" fmla="*/ 3209767 w 6800662"/>
              <a:gd name="connsiteY18" fmla="*/ 165521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86999 w 6800662"/>
              <a:gd name="connsiteY16" fmla="*/ 291875 h 1459027"/>
              <a:gd name="connsiteX17" fmla="*/ 2878762 w 6800662"/>
              <a:gd name="connsiteY17" fmla="*/ 219880 h 1459027"/>
              <a:gd name="connsiteX18" fmla="*/ 3209767 w 6800662"/>
              <a:gd name="connsiteY18" fmla="*/ 165521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86999 w 6800662"/>
              <a:gd name="connsiteY16" fmla="*/ 291875 h 1459027"/>
              <a:gd name="connsiteX17" fmla="*/ 2878762 w 6800662"/>
              <a:gd name="connsiteY17" fmla="*/ 219880 h 1459027"/>
              <a:gd name="connsiteX18" fmla="*/ 3209767 w 6800662"/>
              <a:gd name="connsiteY18" fmla="*/ 182190 h 1459027"/>
              <a:gd name="connsiteX19" fmla="*/ 3477433 w 6800662"/>
              <a:gd name="connsiteY19" fmla="*/ 128275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86999 w 6800662"/>
              <a:gd name="connsiteY16" fmla="*/ 291875 h 1459027"/>
              <a:gd name="connsiteX17" fmla="*/ 2878762 w 6800662"/>
              <a:gd name="connsiteY17" fmla="*/ 219880 h 1459027"/>
              <a:gd name="connsiteX18" fmla="*/ 3209767 w 6800662"/>
              <a:gd name="connsiteY18" fmla="*/ 182190 h 1459027"/>
              <a:gd name="connsiteX19" fmla="*/ 3463145 w 6800662"/>
              <a:gd name="connsiteY19" fmla="*/ 175900 h 1459027"/>
              <a:gd name="connsiteX20" fmla="*/ 3640234 w 6800662"/>
              <a:gd name="connsiteY20" fmla="*/ 205798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86999 w 6800662"/>
              <a:gd name="connsiteY16" fmla="*/ 291875 h 1459027"/>
              <a:gd name="connsiteX17" fmla="*/ 2878762 w 6800662"/>
              <a:gd name="connsiteY17" fmla="*/ 219880 h 1459027"/>
              <a:gd name="connsiteX18" fmla="*/ 3209767 w 6800662"/>
              <a:gd name="connsiteY18" fmla="*/ 182190 h 1459027"/>
              <a:gd name="connsiteX19" fmla="*/ 3463145 w 6800662"/>
              <a:gd name="connsiteY19" fmla="*/ 175900 h 1459027"/>
              <a:gd name="connsiteX20" fmla="*/ 3635471 w 6800662"/>
              <a:gd name="connsiteY20" fmla="*/ 210560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8762 w 6800662"/>
              <a:gd name="connsiteY17" fmla="*/ 219880 h 1459027"/>
              <a:gd name="connsiteX18" fmla="*/ 3209767 w 6800662"/>
              <a:gd name="connsiteY18" fmla="*/ 182190 h 1459027"/>
              <a:gd name="connsiteX19" fmla="*/ 3463145 w 6800662"/>
              <a:gd name="connsiteY19" fmla="*/ 175900 h 1459027"/>
              <a:gd name="connsiteX20" fmla="*/ 3635471 w 6800662"/>
              <a:gd name="connsiteY20" fmla="*/ 210560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3999 w 6800662"/>
              <a:gd name="connsiteY17" fmla="*/ 236549 h 1459027"/>
              <a:gd name="connsiteX18" fmla="*/ 3209767 w 6800662"/>
              <a:gd name="connsiteY18" fmla="*/ 182190 h 1459027"/>
              <a:gd name="connsiteX19" fmla="*/ 3463145 w 6800662"/>
              <a:gd name="connsiteY19" fmla="*/ 175900 h 1459027"/>
              <a:gd name="connsiteX20" fmla="*/ 3635471 w 6800662"/>
              <a:gd name="connsiteY20" fmla="*/ 210560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3999 w 6800662"/>
              <a:gd name="connsiteY17" fmla="*/ 236549 h 1459027"/>
              <a:gd name="connsiteX18" fmla="*/ 3209767 w 6800662"/>
              <a:gd name="connsiteY18" fmla="*/ 182190 h 1459027"/>
              <a:gd name="connsiteX19" fmla="*/ 3463145 w 6800662"/>
              <a:gd name="connsiteY19" fmla="*/ 175900 h 1459027"/>
              <a:gd name="connsiteX20" fmla="*/ 3635471 w 6800662"/>
              <a:gd name="connsiteY20" fmla="*/ 210560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3999 w 6800662"/>
              <a:gd name="connsiteY17" fmla="*/ 236549 h 1459027"/>
              <a:gd name="connsiteX18" fmla="*/ 3209767 w 6800662"/>
              <a:gd name="connsiteY18" fmla="*/ 182190 h 1459027"/>
              <a:gd name="connsiteX19" fmla="*/ 3463145 w 6800662"/>
              <a:gd name="connsiteY19" fmla="*/ 175900 h 1459027"/>
              <a:gd name="connsiteX20" fmla="*/ 3635471 w 6800662"/>
              <a:gd name="connsiteY20" fmla="*/ 210560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3999 w 6800662"/>
              <a:gd name="connsiteY17" fmla="*/ 236549 h 1459027"/>
              <a:gd name="connsiteX18" fmla="*/ 3209767 w 6800662"/>
              <a:gd name="connsiteY18" fmla="*/ 182190 h 1459027"/>
              <a:gd name="connsiteX19" fmla="*/ 3463145 w 6800662"/>
              <a:gd name="connsiteY19" fmla="*/ 175900 h 1459027"/>
              <a:gd name="connsiteX20" fmla="*/ 3635471 w 6800662"/>
              <a:gd name="connsiteY20" fmla="*/ 210560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1617 w 6800662"/>
              <a:gd name="connsiteY17" fmla="*/ 229405 h 1459027"/>
              <a:gd name="connsiteX18" fmla="*/ 3209767 w 6800662"/>
              <a:gd name="connsiteY18" fmla="*/ 182190 h 1459027"/>
              <a:gd name="connsiteX19" fmla="*/ 3463145 w 6800662"/>
              <a:gd name="connsiteY19" fmla="*/ 175900 h 1459027"/>
              <a:gd name="connsiteX20" fmla="*/ 3635471 w 6800662"/>
              <a:gd name="connsiteY20" fmla="*/ 210560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1617 w 6800662"/>
              <a:gd name="connsiteY17" fmla="*/ 229405 h 1459027"/>
              <a:gd name="connsiteX18" fmla="*/ 3207385 w 6800662"/>
              <a:gd name="connsiteY18" fmla="*/ 186952 h 1459027"/>
              <a:gd name="connsiteX19" fmla="*/ 3463145 w 6800662"/>
              <a:gd name="connsiteY19" fmla="*/ 175900 h 1459027"/>
              <a:gd name="connsiteX20" fmla="*/ 3635471 w 6800662"/>
              <a:gd name="connsiteY20" fmla="*/ 210560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1617 w 6800662"/>
              <a:gd name="connsiteY17" fmla="*/ 229405 h 1459027"/>
              <a:gd name="connsiteX18" fmla="*/ 3207385 w 6800662"/>
              <a:gd name="connsiteY18" fmla="*/ 186952 h 1459027"/>
              <a:gd name="connsiteX19" fmla="*/ 3460764 w 6800662"/>
              <a:gd name="connsiteY19" fmla="*/ 190188 h 1459027"/>
              <a:gd name="connsiteX20" fmla="*/ 3635471 w 6800662"/>
              <a:gd name="connsiteY20" fmla="*/ 210560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1617 w 6800662"/>
              <a:gd name="connsiteY17" fmla="*/ 229405 h 1459027"/>
              <a:gd name="connsiteX18" fmla="*/ 3207385 w 6800662"/>
              <a:gd name="connsiteY18" fmla="*/ 186952 h 1459027"/>
              <a:gd name="connsiteX19" fmla="*/ 3460764 w 6800662"/>
              <a:gd name="connsiteY19" fmla="*/ 190188 h 1459027"/>
              <a:gd name="connsiteX20" fmla="*/ 3635471 w 6800662"/>
              <a:gd name="connsiteY20" fmla="*/ 227229 h 1459027"/>
              <a:gd name="connsiteX21" fmla="*/ 3783099 w 6800662"/>
              <a:gd name="connsiteY21" fmla="*/ 303155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1617 w 6800662"/>
              <a:gd name="connsiteY17" fmla="*/ 229405 h 1459027"/>
              <a:gd name="connsiteX18" fmla="*/ 3207385 w 6800662"/>
              <a:gd name="connsiteY18" fmla="*/ 186952 h 1459027"/>
              <a:gd name="connsiteX19" fmla="*/ 3460764 w 6800662"/>
              <a:gd name="connsiteY19" fmla="*/ 190188 h 1459027"/>
              <a:gd name="connsiteX20" fmla="*/ 3635471 w 6800662"/>
              <a:gd name="connsiteY20" fmla="*/ 227229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165286 w 6800662"/>
              <a:gd name="connsiteY13" fmla="*/ 640191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1617 w 6800662"/>
              <a:gd name="connsiteY17" fmla="*/ 229405 h 1459027"/>
              <a:gd name="connsiteX18" fmla="*/ 3207385 w 6800662"/>
              <a:gd name="connsiteY18" fmla="*/ 186952 h 1459027"/>
              <a:gd name="connsiteX19" fmla="*/ 3460764 w 6800662"/>
              <a:gd name="connsiteY19" fmla="*/ 190188 h 1459027"/>
              <a:gd name="connsiteX20" fmla="*/ 3635471 w 6800662"/>
              <a:gd name="connsiteY20" fmla="*/ 227229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40517 w 6800662"/>
              <a:gd name="connsiteY14" fmla="*/ 541930 h 1459027"/>
              <a:gd name="connsiteX15" fmla="*/ 2481107 w 6800662"/>
              <a:gd name="connsiteY15" fmla="*/ 451659 h 1459027"/>
              <a:gd name="connsiteX16" fmla="*/ 2675093 w 6800662"/>
              <a:gd name="connsiteY16" fmla="*/ 310925 h 1459027"/>
              <a:gd name="connsiteX17" fmla="*/ 2871617 w 6800662"/>
              <a:gd name="connsiteY17" fmla="*/ 229405 h 1459027"/>
              <a:gd name="connsiteX18" fmla="*/ 3207385 w 6800662"/>
              <a:gd name="connsiteY18" fmla="*/ 186952 h 1459027"/>
              <a:gd name="connsiteX19" fmla="*/ 3460764 w 6800662"/>
              <a:gd name="connsiteY19" fmla="*/ 190188 h 1459027"/>
              <a:gd name="connsiteX20" fmla="*/ 3635471 w 6800662"/>
              <a:gd name="connsiteY20" fmla="*/ 227229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421479 w 6800662"/>
              <a:gd name="connsiteY14" fmla="*/ 580030 h 1459027"/>
              <a:gd name="connsiteX15" fmla="*/ 2481107 w 6800662"/>
              <a:gd name="connsiteY15" fmla="*/ 451659 h 1459027"/>
              <a:gd name="connsiteX16" fmla="*/ 2675093 w 6800662"/>
              <a:gd name="connsiteY16" fmla="*/ 310925 h 1459027"/>
              <a:gd name="connsiteX17" fmla="*/ 2871617 w 6800662"/>
              <a:gd name="connsiteY17" fmla="*/ 229405 h 1459027"/>
              <a:gd name="connsiteX18" fmla="*/ 3207385 w 6800662"/>
              <a:gd name="connsiteY18" fmla="*/ 186952 h 1459027"/>
              <a:gd name="connsiteX19" fmla="*/ 3460764 w 6800662"/>
              <a:gd name="connsiteY19" fmla="*/ 190188 h 1459027"/>
              <a:gd name="connsiteX20" fmla="*/ 3635471 w 6800662"/>
              <a:gd name="connsiteY20" fmla="*/ 227229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421479 w 6800662"/>
              <a:gd name="connsiteY14" fmla="*/ 580030 h 1459027"/>
              <a:gd name="connsiteX15" fmla="*/ 2583501 w 6800662"/>
              <a:gd name="connsiteY15" fmla="*/ 496903 h 1459027"/>
              <a:gd name="connsiteX16" fmla="*/ 2675093 w 6800662"/>
              <a:gd name="connsiteY16" fmla="*/ 310925 h 1459027"/>
              <a:gd name="connsiteX17" fmla="*/ 2871617 w 6800662"/>
              <a:gd name="connsiteY17" fmla="*/ 229405 h 1459027"/>
              <a:gd name="connsiteX18" fmla="*/ 3207385 w 6800662"/>
              <a:gd name="connsiteY18" fmla="*/ 186952 h 1459027"/>
              <a:gd name="connsiteX19" fmla="*/ 3460764 w 6800662"/>
              <a:gd name="connsiteY19" fmla="*/ 190188 h 1459027"/>
              <a:gd name="connsiteX20" fmla="*/ 3635471 w 6800662"/>
              <a:gd name="connsiteY20" fmla="*/ 227229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421479 w 6800662"/>
              <a:gd name="connsiteY14" fmla="*/ 580030 h 1459027"/>
              <a:gd name="connsiteX15" fmla="*/ 2583501 w 6800662"/>
              <a:gd name="connsiteY15" fmla="*/ 496903 h 1459027"/>
              <a:gd name="connsiteX16" fmla="*/ 2887024 w 6800662"/>
              <a:gd name="connsiteY16" fmla="*/ 396650 h 1459027"/>
              <a:gd name="connsiteX17" fmla="*/ 2871617 w 6800662"/>
              <a:gd name="connsiteY17" fmla="*/ 229405 h 1459027"/>
              <a:gd name="connsiteX18" fmla="*/ 3207385 w 6800662"/>
              <a:gd name="connsiteY18" fmla="*/ 186952 h 1459027"/>
              <a:gd name="connsiteX19" fmla="*/ 3460764 w 6800662"/>
              <a:gd name="connsiteY19" fmla="*/ 190188 h 1459027"/>
              <a:gd name="connsiteX20" fmla="*/ 3635471 w 6800662"/>
              <a:gd name="connsiteY20" fmla="*/ 227229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421479 w 6800662"/>
              <a:gd name="connsiteY14" fmla="*/ 580030 h 1459027"/>
              <a:gd name="connsiteX15" fmla="*/ 2583501 w 6800662"/>
              <a:gd name="connsiteY15" fmla="*/ 496903 h 1459027"/>
              <a:gd name="connsiteX16" fmla="*/ 2887024 w 6800662"/>
              <a:gd name="connsiteY16" fmla="*/ 396650 h 1459027"/>
              <a:gd name="connsiteX17" fmla="*/ 3052592 w 6800662"/>
              <a:gd name="connsiteY17" fmla="*/ 324655 h 1459027"/>
              <a:gd name="connsiteX18" fmla="*/ 3207385 w 6800662"/>
              <a:gd name="connsiteY18" fmla="*/ 186952 h 1459027"/>
              <a:gd name="connsiteX19" fmla="*/ 3460764 w 6800662"/>
              <a:gd name="connsiteY19" fmla="*/ 190188 h 1459027"/>
              <a:gd name="connsiteX20" fmla="*/ 3635471 w 6800662"/>
              <a:gd name="connsiteY20" fmla="*/ 227229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421479 w 6800662"/>
              <a:gd name="connsiteY14" fmla="*/ 580030 h 1459027"/>
              <a:gd name="connsiteX15" fmla="*/ 2583501 w 6800662"/>
              <a:gd name="connsiteY15" fmla="*/ 496903 h 1459027"/>
              <a:gd name="connsiteX16" fmla="*/ 2887024 w 6800662"/>
              <a:gd name="connsiteY16" fmla="*/ 396650 h 1459027"/>
              <a:gd name="connsiteX17" fmla="*/ 3052592 w 6800662"/>
              <a:gd name="connsiteY17" fmla="*/ 324655 h 1459027"/>
              <a:gd name="connsiteX18" fmla="*/ 3316922 w 6800662"/>
              <a:gd name="connsiteY18" fmla="*/ 277440 h 1459027"/>
              <a:gd name="connsiteX19" fmla="*/ 3460764 w 6800662"/>
              <a:gd name="connsiteY19" fmla="*/ 190188 h 1459027"/>
              <a:gd name="connsiteX20" fmla="*/ 3635471 w 6800662"/>
              <a:gd name="connsiteY20" fmla="*/ 227229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421479 w 6800662"/>
              <a:gd name="connsiteY14" fmla="*/ 580030 h 1459027"/>
              <a:gd name="connsiteX15" fmla="*/ 2583501 w 6800662"/>
              <a:gd name="connsiteY15" fmla="*/ 496903 h 1459027"/>
              <a:gd name="connsiteX16" fmla="*/ 2887024 w 6800662"/>
              <a:gd name="connsiteY16" fmla="*/ 396650 h 1459027"/>
              <a:gd name="connsiteX17" fmla="*/ 3052592 w 6800662"/>
              <a:gd name="connsiteY17" fmla="*/ 324655 h 1459027"/>
              <a:gd name="connsiteX18" fmla="*/ 3316922 w 6800662"/>
              <a:gd name="connsiteY18" fmla="*/ 277440 h 1459027"/>
              <a:gd name="connsiteX19" fmla="*/ 3529820 w 6800662"/>
              <a:gd name="connsiteY19" fmla="*/ 273532 h 1459027"/>
              <a:gd name="connsiteX20" fmla="*/ 3635471 w 6800662"/>
              <a:gd name="connsiteY20" fmla="*/ 227229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421479 w 6800662"/>
              <a:gd name="connsiteY14" fmla="*/ 580030 h 1459027"/>
              <a:gd name="connsiteX15" fmla="*/ 2583501 w 6800662"/>
              <a:gd name="connsiteY15" fmla="*/ 496903 h 1459027"/>
              <a:gd name="connsiteX16" fmla="*/ 2887024 w 6800662"/>
              <a:gd name="connsiteY16" fmla="*/ 396650 h 1459027"/>
              <a:gd name="connsiteX17" fmla="*/ 3052592 w 6800662"/>
              <a:gd name="connsiteY17" fmla="*/ 324655 h 1459027"/>
              <a:gd name="connsiteX18" fmla="*/ 3316922 w 6800662"/>
              <a:gd name="connsiteY18" fmla="*/ 277440 h 1459027"/>
              <a:gd name="connsiteX19" fmla="*/ 3529820 w 6800662"/>
              <a:gd name="connsiteY19" fmla="*/ 273532 h 1459027"/>
              <a:gd name="connsiteX20" fmla="*/ 3673571 w 6800662"/>
              <a:gd name="connsiteY20" fmla="*/ 301048 h 1459027"/>
              <a:gd name="connsiteX21" fmla="*/ 3780718 w 6800662"/>
              <a:gd name="connsiteY21" fmla="*/ 305537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421479 w 6800662"/>
              <a:gd name="connsiteY14" fmla="*/ 580030 h 1459027"/>
              <a:gd name="connsiteX15" fmla="*/ 2583501 w 6800662"/>
              <a:gd name="connsiteY15" fmla="*/ 496903 h 1459027"/>
              <a:gd name="connsiteX16" fmla="*/ 2887024 w 6800662"/>
              <a:gd name="connsiteY16" fmla="*/ 396650 h 1459027"/>
              <a:gd name="connsiteX17" fmla="*/ 3052592 w 6800662"/>
              <a:gd name="connsiteY17" fmla="*/ 324655 h 1459027"/>
              <a:gd name="connsiteX18" fmla="*/ 3316922 w 6800662"/>
              <a:gd name="connsiteY18" fmla="*/ 277440 h 1459027"/>
              <a:gd name="connsiteX19" fmla="*/ 3529820 w 6800662"/>
              <a:gd name="connsiteY19" fmla="*/ 273532 h 1459027"/>
              <a:gd name="connsiteX20" fmla="*/ 3673571 w 6800662"/>
              <a:gd name="connsiteY20" fmla="*/ 301048 h 1459027"/>
              <a:gd name="connsiteX21" fmla="*/ 3780718 w 6800662"/>
              <a:gd name="connsiteY21" fmla="*/ 350781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421479 w 6800662"/>
              <a:gd name="connsiteY14" fmla="*/ 580030 h 1459027"/>
              <a:gd name="connsiteX15" fmla="*/ 2607313 w 6800662"/>
              <a:gd name="connsiteY15" fmla="*/ 506428 h 1459027"/>
              <a:gd name="connsiteX16" fmla="*/ 2887024 w 6800662"/>
              <a:gd name="connsiteY16" fmla="*/ 396650 h 1459027"/>
              <a:gd name="connsiteX17" fmla="*/ 3052592 w 6800662"/>
              <a:gd name="connsiteY17" fmla="*/ 324655 h 1459027"/>
              <a:gd name="connsiteX18" fmla="*/ 3316922 w 6800662"/>
              <a:gd name="connsiteY18" fmla="*/ 277440 h 1459027"/>
              <a:gd name="connsiteX19" fmla="*/ 3529820 w 6800662"/>
              <a:gd name="connsiteY19" fmla="*/ 273532 h 1459027"/>
              <a:gd name="connsiteX20" fmla="*/ 3673571 w 6800662"/>
              <a:gd name="connsiteY20" fmla="*/ 301048 h 1459027"/>
              <a:gd name="connsiteX21" fmla="*/ 3780718 w 6800662"/>
              <a:gd name="connsiteY21" fmla="*/ 350781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07313 w 6800662"/>
              <a:gd name="connsiteY15" fmla="*/ 506428 h 1459027"/>
              <a:gd name="connsiteX16" fmla="*/ 2887024 w 6800662"/>
              <a:gd name="connsiteY16" fmla="*/ 396650 h 1459027"/>
              <a:gd name="connsiteX17" fmla="*/ 3052592 w 6800662"/>
              <a:gd name="connsiteY17" fmla="*/ 324655 h 1459027"/>
              <a:gd name="connsiteX18" fmla="*/ 3316922 w 6800662"/>
              <a:gd name="connsiteY18" fmla="*/ 277440 h 1459027"/>
              <a:gd name="connsiteX19" fmla="*/ 3529820 w 6800662"/>
              <a:gd name="connsiteY19" fmla="*/ 273532 h 1459027"/>
              <a:gd name="connsiteX20" fmla="*/ 3673571 w 6800662"/>
              <a:gd name="connsiteY20" fmla="*/ 301048 h 1459027"/>
              <a:gd name="connsiteX21" fmla="*/ 3780718 w 6800662"/>
              <a:gd name="connsiteY21" fmla="*/ 350781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7024 w 6800662"/>
              <a:gd name="connsiteY16" fmla="*/ 396650 h 1459027"/>
              <a:gd name="connsiteX17" fmla="*/ 3052592 w 6800662"/>
              <a:gd name="connsiteY17" fmla="*/ 324655 h 1459027"/>
              <a:gd name="connsiteX18" fmla="*/ 3316922 w 6800662"/>
              <a:gd name="connsiteY18" fmla="*/ 277440 h 1459027"/>
              <a:gd name="connsiteX19" fmla="*/ 3529820 w 6800662"/>
              <a:gd name="connsiteY19" fmla="*/ 273532 h 1459027"/>
              <a:gd name="connsiteX20" fmla="*/ 3673571 w 6800662"/>
              <a:gd name="connsiteY20" fmla="*/ 301048 h 1459027"/>
              <a:gd name="connsiteX21" fmla="*/ 3780718 w 6800662"/>
              <a:gd name="connsiteY21" fmla="*/ 350781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52592 w 6800662"/>
              <a:gd name="connsiteY17" fmla="*/ 324655 h 1459027"/>
              <a:gd name="connsiteX18" fmla="*/ 3316922 w 6800662"/>
              <a:gd name="connsiteY18" fmla="*/ 277440 h 1459027"/>
              <a:gd name="connsiteX19" fmla="*/ 3529820 w 6800662"/>
              <a:gd name="connsiteY19" fmla="*/ 273532 h 1459027"/>
              <a:gd name="connsiteX20" fmla="*/ 3673571 w 6800662"/>
              <a:gd name="connsiteY20" fmla="*/ 301048 h 1459027"/>
              <a:gd name="connsiteX21" fmla="*/ 3780718 w 6800662"/>
              <a:gd name="connsiteY21" fmla="*/ 350781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64498 w 6800662"/>
              <a:gd name="connsiteY17" fmla="*/ 312749 h 1459027"/>
              <a:gd name="connsiteX18" fmla="*/ 3316922 w 6800662"/>
              <a:gd name="connsiteY18" fmla="*/ 277440 h 1459027"/>
              <a:gd name="connsiteX19" fmla="*/ 3529820 w 6800662"/>
              <a:gd name="connsiteY19" fmla="*/ 273532 h 1459027"/>
              <a:gd name="connsiteX20" fmla="*/ 3673571 w 6800662"/>
              <a:gd name="connsiteY20" fmla="*/ 301048 h 1459027"/>
              <a:gd name="connsiteX21" fmla="*/ 3780718 w 6800662"/>
              <a:gd name="connsiteY21" fmla="*/ 350781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64498 w 6800662"/>
              <a:gd name="connsiteY17" fmla="*/ 312749 h 1459027"/>
              <a:gd name="connsiteX18" fmla="*/ 3321684 w 6800662"/>
              <a:gd name="connsiteY18" fmla="*/ 267915 h 1459027"/>
              <a:gd name="connsiteX19" fmla="*/ 3529820 w 6800662"/>
              <a:gd name="connsiteY19" fmla="*/ 273532 h 1459027"/>
              <a:gd name="connsiteX20" fmla="*/ 3673571 w 6800662"/>
              <a:gd name="connsiteY20" fmla="*/ 301048 h 1459027"/>
              <a:gd name="connsiteX21" fmla="*/ 3780718 w 6800662"/>
              <a:gd name="connsiteY21" fmla="*/ 350781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64498 w 6800662"/>
              <a:gd name="connsiteY17" fmla="*/ 312749 h 1459027"/>
              <a:gd name="connsiteX18" fmla="*/ 3321684 w 6800662"/>
              <a:gd name="connsiteY18" fmla="*/ 267915 h 1459027"/>
              <a:gd name="connsiteX19" fmla="*/ 3551252 w 6800662"/>
              <a:gd name="connsiteY19" fmla="*/ 268769 h 1459027"/>
              <a:gd name="connsiteX20" fmla="*/ 3673571 w 6800662"/>
              <a:gd name="connsiteY20" fmla="*/ 301048 h 1459027"/>
              <a:gd name="connsiteX21" fmla="*/ 3780718 w 6800662"/>
              <a:gd name="connsiteY21" fmla="*/ 350781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64498 w 6800662"/>
              <a:gd name="connsiteY17" fmla="*/ 312749 h 1459027"/>
              <a:gd name="connsiteX18" fmla="*/ 3321684 w 6800662"/>
              <a:gd name="connsiteY18" fmla="*/ 267915 h 1459027"/>
              <a:gd name="connsiteX19" fmla="*/ 3551252 w 6800662"/>
              <a:gd name="connsiteY19" fmla="*/ 268769 h 1459027"/>
              <a:gd name="connsiteX20" fmla="*/ 3673571 w 6800662"/>
              <a:gd name="connsiteY20" fmla="*/ 301048 h 1459027"/>
              <a:gd name="connsiteX21" fmla="*/ 3778337 w 6800662"/>
              <a:gd name="connsiteY21" fmla="*/ 336493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64498 w 6800662"/>
              <a:gd name="connsiteY17" fmla="*/ 312749 h 1459027"/>
              <a:gd name="connsiteX18" fmla="*/ 3321684 w 6800662"/>
              <a:gd name="connsiteY18" fmla="*/ 267915 h 1459027"/>
              <a:gd name="connsiteX19" fmla="*/ 3551252 w 6800662"/>
              <a:gd name="connsiteY19" fmla="*/ 268769 h 1459027"/>
              <a:gd name="connsiteX20" fmla="*/ 3673571 w 6800662"/>
              <a:gd name="connsiteY20" fmla="*/ 301048 h 1459027"/>
              <a:gd name="connsiteX21" fmla="*/ 3778337 w 6800662"/>
              <a:gd name="connsiteY21" fmla="*/ 353161 h 1459027"/>
              <a:gd name="connsiteX22" fmla="*/ 3882152 w 6800662"/>
              <a:gd name="connsiteY22" fmla="*/ 39053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64498 w 6800662"/>
              <a:gd name="connsiteY17" fmla="*/ 312749 h 1459027"/>
              <a:gd name="connsiteX18" fmla="*/ 3321684 w 6800662"/>
              <a:gd name="connsiteY18" fmla="*/ 267915 h 1459027"/>
              <a:gd name="connsiteX19" fmla="*/ 3551252 w 6800662"/>
              <a:gd name="connsiteY19" fmla="*/ 268769 h 1459027"/>
              <a:gd name="connsiteX20" fmla="*/ 3673571 w 6800662"/>
              <a:gd name="connsiteY20" fmla="*/ 301048 h 1459027"/>
              <a:gd name="connsiteX21" fmla="*/ 3778337 w 6800662"/>
              <a:gd name="connsiteY21" fmla="*/ 353161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21684 w 6800662"/>
              <a:gd name="connsiteY18" fmla="*/ 267915 h 1459027"/>
              <a:gd name="connsiteX19" fmla="*/ 3551252 w 6800662"/>
              <a:gd name="connsiteY19" fmla="*/ 268769 h 1459027"/>
              <a:gd name="connsiteX20" fmla="*/ 3673571 w 6800662"/>
              <a:gd name="connsiteY20" fmla="*/ 301048 h 1459027"/>
              <a:gd name="connsiteX21" fmla="*/ 3778337 w 6800662"/>
              <a:gd name="connsiteY21" fmla="*/ 353161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82203 h 1459027"/>
              <a:gd name="connsiteX19" fmla="*/ 3551252 w 6800662"/>
              <a:gd name="connsiteY19" fmla="*/ 268769 h 1459027"/>
              <a:gd name="connsiteX20" fmla="*/ 3673571 w 6800662"/>
              <a:gd name="connsiteY20" fmla="*/ 301048 h 1459027"/>
              <a:gd name="connsiteX21" fmla="*/ 3778337 w 6800662"/>
              <a:gd name="connsiteY21" fmla="*/ 353161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82203 h 1459027"/>
              <a:gd name="connsiteX19" fmla="*/ 3546489 w 6800662"/>
              <a:gd name="connsiteY19" fmla="*/ 280676 h 1459027"/>
              <a:gd name="connsiteX20" fmla="*/ 3673571 w 6800662"/>
              <a:gd name="connsiteY20" fmla="*/ 301048 h 1459027"/>
              <a:gd name="connsiteX21" fmla="*/ 3778337 w 6800662"/>
              <a:gd name="connsiteY21" fmla="*/ 353161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82203 h 1459027"/>
              <a:gd name="connsiteX19" fmla="*/ 3546489 w 6800662"/>
              <a:gd name="connsiteY19" fmla="*/ 280676 h 1459027"/>
              <a:gd name="connsiteX20" fmla="*/ 3678333 w 6800662"/>
              <a:gd name="connsiteY20" fmla="*/ 329623 h 1459027"/>
              <a:gd name="connsiteX21" fmla="*/ 3778337 w 6800662"/>
              <a:gd name="connsiteY21" fmla="*/ 353161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82203 h 1459027"/>
              <a:gd name="connsiteX19" fmla="*/ 3539346 w 6800662"/>
              <a:gd name="connsiteY19" fmla="*/ 304488 h 1459027"/>
              <a:gd name="connsiteX20" fmla="*/ 3678333 w 6800662"/>
              <a:gd name="connsiteY20" fmla="*/ 329623 h 1459027"/>
              <a:gd name="connsiteX21" fmla="*/ 3778337 w 6800662"/>
              <a:gd name="connsiteY21" fmla="*/ 353161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96491 h 1459027"/>
              <a:gd name="connsiteX19" fmla="*/ 3539346 w 6800662"/>
              <a:gd name="connsiteY19" fmla="*/ 304488 h 1459027"/>
              <a:gd name="connsiteX20" fmla="*/ 3678333 w 6800662"/>
              <a:gd name="connsiteY20" fmla="*/ 329623 h 1459027"/>
              <a:gd name="connsiteX21" fmla="*/ 3778337 w 6800662"/>
              <a:gd name="connsiteY21" fmla="*/ 353161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96491 h 1459027"/>
              <a:gd name="connsiteX19" fmla="*/ 3529821 w 6800662"/>
              <a:gd name="connsiteY19" fmla="*/ 302106 h 1459027"/>
              <a:gd name="connsiteX20" fmla="*/ 3678333 w 6800662"/>
              <a:gd name="connsiteY20" fmla="*/ 329623 h 1459027"/>
              <a:gd name="connsiteX21" fmla="*/ 3778337 w 6800662"/>
              <a:gd name="connsiteY21" fmla="*/ 353161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96491 h 1459027"/>
              <a:gd name="connsiteX19" fmla="*/ 3529821 w 6800662"/>
              <a:gd name="connsiteY19" fmla="*/ 302106 h 1459027"/>
              <a:gd name="connsiteX20" fmla="*/ 3661664 w 6800662"/>
              <a:gd name="connsiteY20" fmla="*/ 320098 h 1459027"/>
              <a:gd name="connsiteX21" fmla="*/ 3778337 w 6800662"/>
              <a:gd name="connsiteY21" fmla="*/ 353161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96491 h 1459027"/>
              <a:gd name="connsiteX19" fmla="*/ 3529821 w 6800662"/>
              <a:gd name="connsiteY19" fmla="*/ 302106 h 1459027"/>
              <a:gd name="connsiteX20" fmla="*/ 3661664 w 6800662"/>
              <a:gd name="connsiteY20" fmla="*/ 320098 h 1459027"/>
              <a:gd name="connsiteX21" fmla="*/ 3778337 w 6800662"/>
              <a:gd name="connsiteY21" fmla="*/ 367448 h 1459027"/>
              <a:gd name="connsiteX22" fmla="*/ 3884533 w 6800662"/>
              <a:gd name="connsiteY22" fmla="*/ 426252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96491 h 1459027"/>
              <a:gd name="connsiteX19" fmla="*/ 3529821 w 6800662"/>
              <a:gd name="connsiteY19" fmla="*/ 302106 h 1459027"/>
              <a:gd name="connsiteX20" fmla="*/ 3661664 w 6800662"/>
              <a:gd name="connsiteY20" fmla="*/ 320098 h 1459027"/>
              <a:gd name="connsiteX21" fmla="*/ 3778337 w 6800662"/>
              <a:gd name="connsiteY21" fmla="*/ 367448 h 1459027"/>
              <a:gd name="connsiteX22" fmla="*/ 3877390 w 6800662"/>
              <a:gd name="connsiteY22" fmla="*/ 435777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96491 h 1459027"/>
              <a:gd name="connsiteX19" fmla="*/ 3529821 w 6800662"/>
              <a:gd name="connsiteY19" fmla="*/ 302106 h 1459027"/>
              <a:gd name="connsiteX20" fmla="*/ 3661664 w 6800662"/>
              <a:gd name="connsiteY20" fmla="*/ 320098 h 1459027"/>
              <a:gd name="connsiteX21" fmla="*/ 3778337 w 6800662"/>
              <a:gd name="connsiteY21" fmla="*/ 367448 h 1459027"/>
              <a:gd name="connsiteX22" fmla="*/ 3889296 w 6800662"/>
              <a:gd name="connsiteY22" fmla="*/ 43101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 name="connsiteX0" fmla="*/ 0 w 6800662"/>
              <a:gd name="connsiteY0" fmla="*/ 0 h 1459027"/>
              <a:gd name="connsiteX1" fmla="*/ 78325 w 6800662"/>
              <a:gd name="connsiteY1" fmla="*/ 18382 h 1459027"/>
              <a:gd name="connsiteX2" fmla="*/ 317831 w 6800662"/>
              <a:gd name="connsiteY2" fmla="*/ 46091 h 1459027"/>
              <a:gd name="connsiteX3" fmla="*/ 414538 w 6800662"/>
              <a:gd name="connsiteY3" fmla="*/ 73800 h 1459027"/>
              <a:gd name="connsiteX4" fmla="*/ 487790 w 6800662"/>
              <a:gd name="connsiteY4" fmla="*/ 141975 h 1459027"/>
              <a:gd name="connsiteX5" fmla="*/ 654592 w 6800662"/>
              <a:gd name="connsiteY5" fmla="*/ 330864 h 1459027"/>
              <a:gd name="connsiteX6" fmla="*/ 785561 w 6800662"/>
              <a:gd name="connsiteY6" fmla="*/ 456993 h 1459027"/>
              <a:gd name="connsiteX7" fmla="*/ 873057 w 6800662"/>
              <a:gd name="connsiteY7" fmla="*/ 532976 h 1459027"/>
              <a:gd name="connsiteX8" fmla="*/ 976061 w 6800662"/>
              <a:gd name="connsiteY8" fmla="*/ 619549 h 1459027"/>
              <a:gd name="connsiteX9" fmla="*/ 1104215 w 6800662"/>
              <a:gd name="connsiteY9" fmla="*/ 695022 h 1459027"/>
              <a:gd name="connsiteX10" fmla="*/ 1417026 w 6800662"/>
              <a:gd name="connsiteY10" fmla="*/ 756579 h 1459027"/>
              <a:gd name="connsiteX11" fmla="*/ 1682210 w 6800662"/>
              <a:gd name="connsiteY11" fmla="*/ 758840 h 1459027"/>
              <a:gd name="connsiteX12" fmla="*/ 1984629 w 6800662"/>
              <a:gd name="connsiteY12" fmla="*/ 718791 h 1459027"/>
              <a:gd name="connsiteX13" fmla="*/ 2205767 w 6800662"/>
              <a:gd name="connsiteY13" fmla="*/ 671147 h 1459027"/>
              <a:gd name="connsiteX14" fmla="*/ 2397666 w 6800662"/>
              <a:gd name="connsiteY14" fmla="*/ 610986 h 1459027"/>
              <a:gd name="connsiteX15" fmla="*/ 2628744 w 6800662"/>
              <a:gd name="connsiteY15" fmla="*/ 518334 h 1459027"/>
              <a:gd name="connsiteX16" fmla="*/ 2882261 w 6800662"/>
              <a:gd name="connsiteY16" fmla="*/ 396650 h 1459027"/>
              <a:gd name="connsiteX17" fmla="*/ 3083548 w 6800662"/>
              <a:gd name="connsiteY17" fmla="*/ 324655 h 1459027"/>
              <a:gd name="connsiteX18" fmla="*/ 3338353 w 6800662"/>
              <a:gd name="connsiteY18" fmla="*/ 296491 h 1459027"/>
              <a:gd name="connsiteX19" fmla="*/ 3529821 w 6800662"/>
              <a:gd name="connsiteY19" fmla="*/ 302106 h 1459027"/>
              <a:gd name="connsiteX20" fmla="*/ 3661664 w 6800662"/>
              <a:gd name="connsiteY20" fmla="*/ 320098 h 1459027"/>
              <a:gd name="connsiteX21" fmla="*/ 3778337 w 6800662"/>
              <a:gd name="connsiteY21" fmla="*/ 362685 h 1459027"/>
              <a:gd name="connsiteX22" fmla="*/ 3889296 w 6800662"/>
              <a:gd name="connsiteY22" fmla="*/ 431014 h 1459027"/>
              <a:gd name="connsiteX23" fmla="*/ 4021247 w 6800662"/>
              <a:gd name="connsiteY23" fmla="*/ 552537 h 1459027"/>
              <a:gd name="connsiteX24" fmla="*/ 4325927 w 6800662"/>
              <a:gd name="connsiteY24" fmla="*/ 880481 h 1459027"/>
              <a:gd name="connsiteX25" fmla="*/ 4478447 w 6800662"/>
              <a:gd name="connsiteY25" fmla="*/ 1041698 h 1459027"/>
              <a:gd name="connsiteX26" fmla="*/ 4727829 w 6800662"/>
              <a:gd name="connsiteY26" fmla="*/ 1295606 h 1459027"/>
              <a:gd name="connsiteX27" fmla="*/ 4911027 w 6800662"/>
              <a:gd name="connsiteY27" fmla="*/ 1407151 h 1459027"/>
              <a:gd name="connsiteX28" fmla="*/ 5225294 w 6800662"/>
              <a:gd name="connsiteY28" fmla="*/ 1457844 h 1459027"/>
              <a:gd name="connsiteX29" fmla="*/ 5642229 w 6800662"/>
              <a:gd name="connsiteY29" fmla="*/ 1439228 h 1459027"/>
              <a:gd name="connsiteX30" fmla="*/ 5822338 w 6800662"/>
              <a:gd name="connsiteY30" fmla="*/ 1397664 h 1459027"/>
              <a:gd name="connsiteX31" fmla="*/ 5947029 w 6800662"/>
              <a:gd name="connsiteY31" fmla="*/ 1328391 h 1459027"/>
              <a:gd name="connsiteX32" fmla="*/ 6057865 w 6800662"/>
              <a:gd name="connsiteY32" fmla="*/ 1194097 h 1459027"/>
              <a:gd name="connsiteX33" fmla="*/ 6200740 w 6800662"/>
              <a:gd name="connsiteY33" fmla="*/ 995882 h 1459027"/>
              <a:gd name="connsiteX34" fmla="*/ 6298193 w 6800662"/>
              <a:gd name="connsiteY34" fmla="*/ 816322 h 1459027"/>
              <a:gd name="connsiteX35" fmla="*/ 6348810 w 6800662"/>
              <a:gd name="connsiteY35" fmla="*/ 718791 h 1459027"/>
              <a:gd name="connsiteX36" fmla="*/ 6433236 w 6800662"/>
              <a:gd name="connsiteY36" fmla="*/ 561845 h 1459027"/>
              <a:gd name="connsiteX37" fmla="*/ 6557851 w 6800662"/>
              <a:gd name="connsiteY37" fmla="*/ 361560 h 1459027"/>
              <a:gd name="connsiteX38" fmla="*/ 6679332 w 6800662"/>
              <a:gd name="connsiteY38" fmla="*/ 220808 h 1459027"/>
              <a:gd name="connsiteX39" fmla="*/ 6800662 w 6800662"/>
              <a:gd name="connsiteY39" fmla="*/ 119548 h 14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800662" h="1459027">
                <a:moveTo>
                  <a:pt x="0" y="0"/>
                </a:moveTo>
                <a:cubicBezTo>
                  <a:pt x="23091" y="4618"/>
                  <a:pt x="25353" y="10700"/>
                  <a:pt x="78325" y="18382"/>
                </a:cubicBezTo>
                <a:cubicBezTo>
                  <a:pt x="131297" y="26064"/>
                  <a:pt x="261796" y="36855"/>
                  <a:pt x="317831" y="46091"/>
                </a:cubicBezTo>
                <a:cubicBezTo>
                  <a:pt x="373866" y="55327"/>
                  <a:pt x="386212" y="57819"/>
                  <a:pt x="414538" y="73800"/>
                </a:cubicBezTo>
                <a:cubicBezTo>
                  <a:pt x="442865" y="89781"/>
                  <a:pt x="447781" y="99131"/>
                  <a:pt x="487790" y="141975"/>
                </a:cubicBezTo>
                <a:cubicBezTo>
                  <a:pt x="527799" y="184819"/>
                  <a:pt x="604964" y="278361"/>
                  <a:pt x="654592" y="330864"/>
                </a:cubicBezTo>
                <a:cubicBezTo>
                  <a:pt x="704221" y="383367"/>
                  <a:pt x="743197" y="419339"/>
                  <a:pt x="785561" y="456993"/>
                </a:cubicBezTo>
                <a:cubicBezTo>
                  <a:pt x="827925" y="494647"/>
                  <a:pt x="847657" y="511440"/>
                  <a:pt x="873057" y="532976"/>
                </a:cubicBezTo>
                <a:cubicBezTo>
                  <a:pt x="898457" y="554512"/>
                  <a:pt x="937535" y="592541"/>
                  <a:pt x="976061" y="619549"/>
                </a:cubicBezTo>
                <a:cubicBezTo>
                  <a:pt x="1014587" y="646557"/>
                  <a:pt x="1030721" y="672184"/>
                  <a:pt x="1104215" y="695022"/>
                </a:cubicBezTo>
                <a:cubicBezTo>
                  <a:pt x="1177709" y="717860"/>
                  <a:pt x="1320694" y="745943"/>
                  <a:pt x="1417026" y="756579"/>
                </a:cubicBezTo>
                <a:cubicBezTo>
                  <a:pt x="1513359" y="767215"/>
                  <a:pt x="1587610" y="765138"/>
                  <a:pt x="1682210" y="758840"/>
                </a:cubicBezTo>
                <a:cubicBezTo>
                  <a:pt x="1776811" y="752542"/>
                  <a:pt x="1897370" y="733407"/>
                  <a:pt x="1984629" y="718791"/>
                </a:cubicBezTo>
                <a:cubicBezTo>
                  <a:pt x="2071889" y="704176"/>
                  <a:pt x="2136928" y="689114"/>
                  <a:pt x="2205767" y="671147"/>
                </a:cubicBezTo>
                <a:cubicBezTo>
                  <a:pt x="2274606" y="653180"/>
                  <a:pt x="2327170" y="636455"/>
                  <a:pt x="2397666" y="610986"/>
                </a:cubicBezTo>
                <a:cubicBezTo>
                  <a:pt x="2468162" y="585517"/>
                  <a:pt x="2547978" y="554057"/>
                  <a:pt x="2628744" y="518334"/>
                </a:cubicBezTo>
                <a:cubicBezTo>
                  <a:pt x="2709510" y="482611"/>
                  <a:pt x="2806460" y="428930"/>
                  <a:pt x="2882261" y="396650"/>
                </a:cubicBezTo>
                <a:cubicBezTo>
                  <a:pt x="2958062" y="364370"/>
                  <a:pt x="2975417" y="352364"/>
                  <a:pt x="3083548" y="324655"/>
                </a:cubicBezTo>
                <a:cubicBezTo>
                  <a:pt x="3213110" y="294565"/>
                  <a:pt x="3196055" y="305655"/>
                  <a:pt x="3338353" y="296491"/>
                </a:cubicBezTo>
                <a:cubicBezTo>
                  <a:pt x="3480651" y="287327"/>
                  <a:pt x="3475936" y="298172"/>
                  <a:pt x="3529821" y="302106"/>
                </a:cubicBezTo>
                <a:cubicBezTo>
                  <a:pt x="3583706" y="306040"/>
                  <a:pt x="3620245" y="310002"/>
                  <a:pt x="3661664" y="320098"/>
                </a:cubicBezTo>
                <a:cubicBezTo>
                  <a:pt x="3703083" y="330194"/>
                  <a:pt x="3740398" y="344199"/>
                  <a:pt x="3778337" y="362685"/>
                </a:cubicBezTo>
                <a:cubicBezTo>
                  <a:pt x="3816276" y="381171"/>
                  <a:pt x="3848811" y="399372"/>
                  <a:pt x="3889296" y="431014"/>
                </a:cubicBezTo>
                <a:cubicBezTo>
                  <a:pt x="3929781" y="462656"/>
                  <a:pt x="3948475" y="477626"/>
                  <a:pt x="4021247" y="552537"/>
                </a:cubicBezTo>
                <a:cubicBezTo>
                  <a:pt x="4094019" y="627448"/>
                  <a:pt x="4249727" y="798954"/>
                  <a:pt x="4325927" y="880481"/>
                </a:cubicBezTo>
                <a:cubicBezTo>
                  <a:pt x="4402127" y="962008"/>
                  <a:pt x="4411463" y="972511"/>
                  <a:pt x="4478447" y="1041698"/>
                </a:cubicBezTo>
                <a:cubicBezTo>
                  <a:pt x="4545431" y="1110885"/>
                  <a:pt x="4655732" y="1234697"/>
                  <a:pt x="4727829" y="1295606"/>
                </a:cubicBezTo>
                <a:cubicBezTo>
                  <a:pt x="4799926" y="1356515"/>
                  <a:pt x="4846373" y="1380905"/>
                  <a:pt x="4911027" y="1407151"/>
                </a:cubicBezTo>
                <a:cubicBezTo>
                  <a:pt x="4975681" y="1433397"/>
                  <a:pt x="5103427" y="1452498"/>
                  <a:pt x="5225294" y="1457844"/>
                </a:cubicBezTo>
                <a:cubicBezTo>
                  <a:pt x="5347161" y="1463190"/>
                  <a:pt x="5542722" y="1449258"/>
                  <a:pt x="5642229" y="1439228"/>
                </a:cubicBezTo>
                <a:cubicBezTo>
                  <a:pt x="5741736" y="1429198"/>
                  <a:pt x="5771538" y="1416137"/>
                  <a:pt x="5822338" y="1397664"/>
                </a:cubicBezTo>
                <a:cubicBezTo>
                  <a:pt x="5873138" y="1379191"/>
                  <a:pt x="5907775" y="1362319"/>
                  <a:pt x="5947029" y="1328391"/>
                </a:cubicBezTo>
                <a:cubicBezTo>
                  <a:pt x="5986283" y="1294463"/>
                  <a:pt x="6015580" y="1249515"/>
                  <a:pt x="6057865" y="1194097"/>
                </a:cubicBezTo>
                <a:cubicBezTo>
                  <a:pt x="6100150" y="1138679"/>
                  <a:pt x="6160685" y="1058844"/>
                  <a:pt x="6200740" y="995882"/>
                </a:cubicBezTo>
                <a:cubicBezTo>
                  <a:pt x="6240795" y="932920"/>
                  <a:pt x="6275102" y="862504"/>
                  <a:pt x="6298193" y="816322"/>
                </a:cubicBezTo>
                <a:cubicBezTo>
                  <a:pt x="6321284" y="770140"/>
                  <a:pt x="6326303" y="761204"/>
                  <a:pt x="6348810" y="718791"/>
                </a:cubicBezTo>
                <a:cubicBezTo>
                  <a:pt x="6371317" y="676378"/>
                  <a:pt x="6398396" y="621383"/>
                  <a:pt x="6433236" y="561845"/>
                </a:cubicBezTo>
                <a:cubicBezTo>
                  <a:pt x="6468076" y="502307"/>
                  <a:pt x="6516835" y="418399"/>
                  <a:pt x="6557851" y="361560"/>
                </a:cubicBezTo>
                <a:cubicBezTo>
                  <a:pt x="6598867" y="304721"/>
                  <a:pt x="6638863" y="261143"/>
                  <a:pt x="6679332" y="220808"/>
                </a:cubicBezTo>
                <a:cubicBezTo>
                  <a:pt x="6719801" y="180473"/>
                  <a:pt x="6771912" y="146597"/>
                  <a:pt x="6800662" y="119548"/>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9" name="Straight Arrow Connector 8">
            <a:extLst>
              <a:ext uri="{FF2B5EF4-FFF2-40B4-BE49-F238E27FC236}">
                <a16:creationId xmlns:a16="http://schemas.microsoft.com/office/drawing/2014/main" id="{EFF82B27-B15F-4EE7-920A-7DF164544070}"/>
              </a:ext>
            </a:extLst>
          </p:cNvPr>
          <p:cNvCxnSpPr>
            <a:cxnSpLocks/>
          </p:cNvCxnSpPr>
          <p:nvPr/>
        </p:nvCxnSpPr>
        <p:spPr>
          <a:xfrm flipV="1">
            <a:off x="2883389" y="4880044"/>
            <a:ext cx="996348" cy="29433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99B32C-F524-4FD9-B8F0-C8E486E9E1CB}"/>
              </a:ext>
            </a:extLst>
          </p:cNvPr>
          <p:cNvCxnSpPr>
            <a:cxnSpLocks/>
          </p:cNvCxnSpPr>
          <p:nvPr/>
        </p:nvCxnSpPr>
        <p:spPr>
          <a:xfrm>
            <a:off x="1242511" y="4662965"/>
            <a:ext cx="398267" cy="43415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EF3AB0-1E37-41EE-9A57-3989988EC4D2}"/>
              </a:ext>
            </a:extLst>
          </p:cNvPr>
          <p:cNvCxnSpPr>
            <a:cxnSpLocks/>
          </p:cNvCxnSpPr>
          <p:nvPr/>
        </p:nvCxnSpPr>
        <p:spPr>
          <a:xfrm>
            <a:off x="5318683" y="5204009"/>
            <a:ext cx="451755" cy="48264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494D424-C13F-4DA0-A086-A7562801D89E}"/>
              </a:ext>
            </a:extLst>
          </p:cNvPr>
          <p:cNvSpPr txBox="1"/>
          <p:nvPr/>
        </p:nvSpPr>
        <p:spPr>
          <a:xfrm>
            <a:off x="890893" y="5621370"/>
            <a:ext cx="2616387" cy="461665"/>
          </a:xfrm>
          <a:prstGeom prst="rect">
            <a:avLst/>
          </a:prstGeom>
          <a:noFill/>
        </p:spPr>
        <p:txBody>
          <a:bodyPr wrap="square" rtlCol="0">
            <a:spAutoFit/>
          </a:bodyPr>
          <a:lstStyle/>
          <a:p>
            <a:pPr algn="ctr"/>
            <a:r>
              <a:rPr lang="en-US" sz="2400" dirty="0"/>
              <a:t>Clear-water state </a:t>
            </a:r>
          </a:p>
        </p:txBody>
      </p:sp>
      <p:pic>
        <p:nvPicPr>
          <p:cNvPr id="26" name="Picture 25" descr="A close up of a tree&#10;&#10;Description automatically generated">
            <a:extLst>
              <a:ext uri="{FF2B5EF4-FFF2-40B4-BE49-F238E27FC236}">
                <a16:creationId xmlns:a16="http://schemas.microsoft.com/office/drawing/2014/main" id="{65EECE9C-074D-4ADC-9833-5654894D4546}"/>
              </a:ext>
            </a:extLst>
          </p:cNvPr>
          <p:cNvPicPr>
            <a:picLocks noChangeAspect="1"/>
          </p:cNvPicPr>
          <p:nvPr/>
        </p:nvPicPr>
        <p:blipFill rotWithShape="1">
          <a:blip r:embed="rId3">
            <a:extLst>
              <a:ext uri="{28A0092B-C50C-407E-A947-70E740481C1C}">
                <a14:useLocalDpi xmlns:a14="http://schemas.microsoft.com/office/drawing/2010/main" val="0"/>
              </a:ext>
            </a:extLst>
          </a:blip>
          <a:srcRect l="30252" t="5421"/>
          <a:stretch/>
        </p:blipFill>
        <p:spPr>
          <a:xfrm rot="5400000">
            <a:off x="5352506" y="1259200"/>
            <a:ext cx="3105542" cy="3158346"/>
          </a:xfrm>
          <a:prstGeom prst="rect">
            <a:avLst/>
          </a:prstGeom>
          <a:ln>
            <a:noFill/>
          </a:ln>
          <a:effectLst>
            <a:softEdge rad="112500"/>
          </a:effectLst>
        </p:spPr>
      </p:pic>
      <p:sp>
        <p:nvSpPr>
          <p:cNvPr id="28" name="TextBox 27">
            <a:extLst>
              <a:ext uri="{FF2B5EF4-FFF2-40B4-BE49-F238E27FC236}">
                <a16:creationId xmlns:a16="http://schemas.microsoft.com/office/drawing/2014/main" id="{D8F2BA25-C131-4A95-81D6-1A3D9BDC0B2E}"/>
              </a:ext>
            </a:extLst>
          </p:cNvPr>
          <p:cNvSpPr txBox="1"/>
          <p:nvPr/>
        </p:nvSpPr>
        <p:spPr>
          <a:xfrm>
            <a:off x="5210690" y="6422969"/>
            <a:ext cx="2816205" cy="461665"/>
          </a:xfrm>
          <a:prstGeom prst="rect">
            <a:avLst/>
          </a:prstGeom>
          <a:noFill/>
        </p:spPr>
        <p:txBody>
          <a:bodyPr wrap="square" rtlCol="0">
            <a:spAutoFit/>
          </a:bodyPr>
          <a:lstStyle/>
          <a:p>
            <a:pPr algn="ctr"/>
            <a:r>
              <a:rPr lang="en-US" sz="2400" dirty="0"/>
              <a:t>Turbid-water state </a:t>
            </a:r>
          </a:p>
        </p:txBody>
      </p:sp>
      <p:pic>
        <p:nvPicPr>
          <p:cNvPr id="30" name="Picture 29" descr="A close up of a tree&#10;&#10;Description automatically generated">
            <a:extLst>
              <a:ext uri="{FF2B5EF4-FFF2-40B4-BE49-F238E27FC236}">
                <a16:creationId xmlns:a16="http://schemas.microsoft.com/office/drawing/2014/main" id="{C1FDCC5E-46B0-40EC-B5BD-D003172DA6B1}"/>
              </a:ext>
            </a:extLst>
          </p:cNvPr>
          <p:cNvPicPr>
            <a:picLocks noChangeAspect="1"/>
          </p:cNvPicPr>
          <p:nvPr/>
        </p:nvPicPr>
        <p:blipFill rotWithShape="1">
          <a:blip r:embed="rId4">
            <a:extLst>
              <a:ext uri="{28A0092B-C50C-407E-A947-70E740481C1C}">
                <a14:useLocalDpi xmlns:a14="http://schemas.microsoft.com/office/drawing/2010/main" val="0"/>
              </a:ext>
            </a:extLst>
          </a:blip>
          <a:srcRect l="26019"/>
          <a:stretch/>
        </p:blipFill>
        <p:spPr>
          <a:xfrm rot="5400000">
            <a:off x="858174" y="1279409"/>
            <a:ext cx="3094001" cy="3136634"/>
          </a:xfrm>
          <a:prstGeom prst="rect">
            <a:avLst/>
          </a:prstGeom>
          <a:ln>
            <a:noFill/>
          </a:ln>
          <a:effectLst>
            <a:softEdge rad="112500"/>
          </a:effectLst>
        </p:spPr>
      </p:pic>
    </p:spTree>
    <p:extLst>
      <p:ext uri="{BB962C8B-B14F-4D97-AF65-F5344CB8AC3E}">
        <p14:creationId xmlns:p14="http://schemas.microsoft.com/office/powerpoint/2010/main" val="80804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E28C09-BC98-4DAA-BA68-EA001B0D8978}"/>
              </a:ext>
            </a:extLst>
          </p:cNvPr>
          <p:cNvSpPr/>
          <p:nvPr/>
        </p:nvSpPr>
        <p:spPr>
          <a:xfrm>
            <a:off x="426128" y="186431"/>
            <a:ext cx="8291744" cy="1083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Online Dynamic Linear Modeling</a:t>
            </a:r>
          </a:p>
        </p:txBody>
      </p:sp>
      <p:sp>
        <p:nvSpPr>
          <p:cNvPr id="5" name="TextBox 4">
            <a:extLst>
              <a:ext uri="{FF2B5EF4-FFF2-40B4-BE49-F238E27FC236}">
                <a16:creationId xmlns:a16="http://schemas.microsoft.com/office/drawing/2014/main" id="{E87F12B6-286F-48EB-8783-9228EA7D1B26}"/>
              </a:ext>
            </a:extLst>
          </p:cNvPr>
          <p:cNvSpPr txBox="1"/>
          <p:nvPr/>
        </p:nvSpPr>
        <p:spPr>
          <a:xfrm>
            <a:off x="5351613" y="1864157"/>
            <a:ext cx="3782078"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Method lets you pinpoint when a critical transition (i.e. regime shift) occurs in an ecosystem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Very useful for validating patterns observed in the data!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Was there a regime shift in this data? </a:t>
            </a:r>
          </a:p>
        </p:txBody>
      </p:sp>
      <p:grpSp>
        <p:nvGrpSpPr>
          <p:cNvPr id="10" name="Group 9">
            <a:extLst>
              <a:ext uri="{FF2B5EF4-FFF2-40B4-BE49-F238E27FC236}">
                <a16:creationId xmlns:a16="http://schemas.microsoft.com/office/drawing/2014/main" id="{574C81DD-B969-4C37-AC34-FA845E6A26CD}"/>
              </a:ext>
            </a:extLst>
          </p:cNvPr>
          <p:cNvGrpSpPr/>
          <p:nvPr/>
        </p:nvGrpSpPr>
        <p:grpSpPr>
          <a:xfrm>
            <a:off x="293640" y="1929197"/>
            <a:ext cx="4956568" cy="3426152"/>
            <a:chOff x="6363958" y="997611"/>
            <a:chExt cx="2901626" cy="2201285"/>
          </a:xfrm>
        </p:grpSpPr>
        <p:pic>
          <p:nvPicPr>
            <p:cNvPr id="11" name="Picture 10">
              <a:extLst>
                <a:ext uri="{FF2B5EF4-FFF2-40B4-BE49-F238E27FC236}">
                  <a16:creationId xmlns:a16="http://schemas.microsoft.com/office/drawing/2014/main" id="{C76C77EC-FE8C-4B5D-AE75-DD595AF8CDE8}"/>
                </a:ext>
              </a:extLst>
            </p:cNvPr>
            <p:cNvPicPr>
              <a:picLocks noChangeAspect="1"/>
            </p:cNvPicPr>
            <p:nvPr/>
          </p:nvPicPr>
          <p:blipFill rotWithShape="1">
            <a:blip r:embed="rId2"/>
            <a:srcRect l="68267"/>
            <a:stretch/>
          </p:blipFill>
          <p:spPr>
            <a:xfrm>
              <a:off x="6363958" y="1014989"/>
              <a:ext cx="2901626" cy="2183907"/>
            </a:xfrm>
            <a:prstGeom prst="rect">
              <a:avLst/>
            </a:prstGeom>
          </p:spPr>
        </p:pic>
        <p:grpSp>
          <p:nvGrpSpPr>
            <p:cNvPr id="12" name="Group 11">
              <a:extLst>
                <a:ext uri="{FF2B5EF4-FFF2-40B4-BE49-F238E27FC236}">
                  <a16:creationId xmlns:a16="http://schemas.microsoft.com/office/drawing/2014/main" id="{3C0B3A2E-2469-4CAD-9F01-072F51E67CE7}"/>
                </a:ext>
              </a:extLst>
            </p:cNvPr>
            <p:cNvGrpSpPr/>
            <p:nvPr/>
          </p:nvGrpSpPr>
          <p:grpSpPr>
            <a:xfrm>
              <a:off x="6376027" y="997611"/>
              <a:ext cx="457516" cy="1468176"/>
              <a:chOff x="6376027" y="997611"/>
              <a:chExt cx="457516" cy="1468176"/>
            </a:xfrm>
          </p:grpSpPr>
          <p:sp>
            <p:nvSpPr>
              <p:cNvPr id="19" name="TextBox 18">
                <a:extLst>
                  <a:ext uri="{FF2B5EF4-FFF2-40B4-BE49-F238E27FC236}">
                    <a16:creationId xmlns:a16="http://schemas.microsoft.com/office/drawing/2014/main" id="{F6B084BC-DD3F-42FE-AD37-86D6498241D9}"/>
                  </a:ext>
                </a:extLst>
              </p:cNvPr>
              <p:cNvSpPr txBox="1"/>
              <p:nvPr/>
            </p:nvSpPr>
            <p:spPr>
              <a:xfrm>
                <a:off x="6490090" y="2169170"/>
                <a:ext cx="142552" cy="296617"/>
              </a:xfrm>
              <a:prstGeom prst="rect">
                <a:avLst/>
              </a:prstGeom>
              <a:noFill/>
            </p:spPr>
            <p:txBody>
              <a:bodyPr wrap="square" rtlCol="0">
                <a:spAutoFit/>
              </a:bodyPr>
              <a:lstStyle/>
              <a:p>
                <a:r>
                  <a:rPr lang="en-US" sz="2400" dirty="0">
                    <a:latin typeface="Helvetica" panose="020B0604020202020204" pitchFamily="34" charset="0"/>
                    <a:cs typeface="Helvetica" panose="020B0604020202020204" pitchFamily="34" charset="0"/>
                  </a:rPr>
                  <a:t>1</a:t>
                </a:r>
              </a:p>
            </p:txBody>
          </p:sp>
          <p:sp>
            <p:nvSpPr>
              <p:cNvPr id="20" name="TextBox 19">
                <a:extLst>
                  <a:ext uri="{FF2B5EF4-FFF2-40B4-BE49-F238E27FC236}">
                    <a16:creationId xmlns:a16="http://schemas.microsoft.com/office/drawing/2014/main" id="{F4E2B568-95D3-45B8-BC4E-81198BDFF343}"/>
                  </a:ext>
                </a:extLst>
              </p:cNvPr>
              <p:cNvSpPr txBox="1"/>
              <p:nvPr/>
            </p:nvSpPr>
            <p:spPr>
              <a:xfrm>
                <a:off x="6445055" y="1578371"/>
                <a:ext cx="388488" cy="296617"/>
              </a:xfrm>
              <a:prstGeom prst="rect">
                <a:avLst/>
              </a:prstGeom>
              <a:noFill/>
            </p:spPr>
            <p:txBody>
              <a:bodyPr wrap="square" rtlCol="0">
                <a:spAutoFit/>
              </a:bodyPr>
              <a:lstStyle/>
              <a:p>
                <a:r>
                  <a:rPr lang="en-US" sz="2400" dirty="0">
                    <a:latin typeface="Helvetica" panose="020B0604020202020204" pitchFamily="34" charset="0"/>
                    <a:cs typeface="Helvetica" panose="020B0604020202020204" pitchFamily="34" charset="0"/>
                  </a:rPr>
                  <a:t>10</a:t>
                </a:r>
              </a:p>
            </p:txBody>
          </p:sp>
          <p:sp>
            <p:nvSpPr>
              <p:cNvPr id="21" name="TextBox 20">
                <a:extLst>
                  <a:ext uri="{FF2B5EF4-FFF2-40B4-BE49-F238E27FC236}">
                    <a16:creationId xmlns:a16="http://schemas.microsoft.com/office/drawing/2014/main" id="{2E804980-52CD-4E05-8672-A2098FA6687F}"/>
                  </a:ext>
                </a:extLst>
              </p:cNvPr>
              <p:cNvSpPr txBox="1"/>
              <p:nvPr/>
            </p:nvSpPr>
            <p:spPr>
              <a:xfrm>
                <a:off x="6376027" y="997611"/>
                <a:ext cx="457516" cy="296617"/>
              </a:xfrm>
              <a:prstGeom prst="rect">
                <a:avLst/>
              </a:prstGeom>
              <a:noFill/>
            </p:spPr>
            <p:txBody>
              <a:bodyPr wrap="square" rtlCol="0">
                <a:spAutoFit/>
              </a:bodyPr>
              <a:lstStyle/>
              <a:p>
                <a:r>
                  <a:rPr lang="en-US" sz="2400" dirty="0">
                    <a:latin typeface="Helvetica" panose="020B0604020202020204" pitchFamily="34" charset="0"/>
                    <a:cs typeface="Helvetica" panose="020B0604020202020204" pitchFamily="34" charset="0"/>
                  </a:rPr>
                  <a:t>100</a:t>
                </a:r>
                <a:endParaRPr lang="en-US" sz="2800" dirty="0">
                  <a:latin typeface="Helvetica" panose="020B0604020202020204" pitchFamily="34" charset="0"/>
                  <a:cs typeface="Helvetica" panose="020B0604020202020204" pitchFamily="34" charset="0"/>
                </a:endParaRPr>
              </a:p>
            </p:txBody>
          </p:sp>
        </p:grpSp>
      </p:grpSp>
      <p:sp>
        <p:nvSpPr>
          <p:cNvPr id="22" name="TextBox 21">
            <a:extLst>
              <a:ext uri="{FF2B5EF4-FFF2-40B4-BE49-F238E27FC236}">
                <a16:creationId xmlns:a16="http://schemas.microsoft.com/office/drawing/2014/main" id="{DD519E92-FB73-4C0C-B030-70B2BE470CF5}"/>
              </a:ext>
            </a:extLst>
          </p:cNvPr>
          <p:cNvSpPr txBox="1"/>
          <p:nvPr/>
        </p:nvSpPr>
        <p:spPr>
          <a:xfrm rot="16200000">
            <a:off x="-1263700" y="3521818"/>
            <a:ext cx="2989066" cy="461665"/>
          </a:xfrm>
          <a:prstGeom prst="rect">
            <a:avLst/>
          </a:prstGeom>
          <a:noFill/>
        </p:spPr>
        <p:txBody>
          <a:bodyPr wrap="square" rtlCol="0">
            <a:spAutoFit/>
          </a:bodyPr>
          <a:lstStyle/>
          <a:p>
            <a:r>
              <a:rPr lang="en-US" sz="2400" b="1" dirty="0"/>
              <a:t>Algal biomass (ug/L)</a:t>
            </a:r>
          </a:p>
        </p:txBody>
      </p:sp>
      <p:sp>
        <p:nvSpPr>
          <p:cNvPr id="23" name="TextBox 22">
            <a:extLst>
              <a:ext uri="{FF2B5EF4-FFF2-40B4-BE49-F238E27FC236}">
                <a16:creationId xmlns:a16="http://schemas.microsoft.com/office/drawing/2014/main" id="{DA86CF79-EE6C-4FF0-9DF3-D01EACDE8AB6}"/>
              </a:ext>
            </a:extLst>
          </p:cNvPr>
          <p:cNvSpPr txBox="1"/>
          <p:nvPr/>
        </p:nvSpPr>
        <p:spPr>
          <a:xfrm>
            <a:off x="1538946" y="5355349"/>
            <a:ext cx="3184308" cy="830997"/>
          </a:xfrm>
          <a:prstGeom prst="rect">
            <a:avLst/>
          </a:prstGeom>
          <a:noFill/>
        </p:spPr>
        <p:txBody>
          <a:bodyPr wrap="square" rtlCol="0">
            <a:spAutoFit/>
          </a:bodyPr>
          <a:lstStyle/>
          <a:p>
            <a:pPr algn="ctr"/>
            <a:r>
              <a:rPr lang="en-US" sz="2400" b="1" dirty="0"/>
              <a:t>Day of Year </a:t>
            </a:r>
          </a:p>
          <a:p>
            <a:pPr algn="ctr"/>
            <a:r>
              <a:rPr lang="en-US" sz="2400" b="1" dirty="0"/>
              <a:t>(Julian Calendar)</a:t>
            </a:r>
          </a:p>
        </p:txBody>
      </p:sp>
      <p:sp>
        <p:nvSpPr>
          <p:cNvPr id="24" name="TextBox 23">
            <a:extLst>
              <a:ext uri="{FF2B5EF4-FFF2-40B4-BE49-F238E27FC236}">
                <a16:creationId xmlns:a16="http://schemas.microsoft.com/office/drawing/2014/main" id="{1F458E97-A700-42C0-81FD-85B504110252}"/>
              </a:ext>
            </a:extLst>
          </p:cNvPr>
          <p:cNvSpPr txBox="1"/>
          <p:nvPr/>
        </p:nvSpPr>
        <p:spPr>
          <a:xfrm>
            <a:off x="1458359" y="1581734"/>
            <a:ext cx="3345482" cy="461665"/>
          </a:xfrm>
          <a:prstGeom prst="rect">
            <a:avLst/>
          </a:prstGeom>
          <a:noFill/>
        </p:spPr>
        <p:txBody>
          <a:bodyPr wrap="square" rtlCol="0">
            <a:spAutoFit/>
          </a:bodyPr>
          <a:lstStyle/>
          <a:p>
            <a:r>
              <a:rPr lang="en-US" sz="2400" b="1" dirty="0"/>
              <a:t>High planktivore density</a:t>
            </a:r>
          </a:p>
        </p:txBody>
      </p:sp>
      <p:sp>
        <p:nvSpPr>
          <p:cNvPr id="32" name="TextBox 31">
            <a:extLst>
              <a:ext uri="{FF2B5EF4-FFF2-40B4-BE49-F238E27FC236}">
                <a16:creationId xmlns:a16="http://schemas.microsoft.com/office/drawing/2014/main" id="{FC23A8C2-EF65-4145-AE3A-65D2BCC07199}"/>
              </a:ext>
            </a:extLst>
          </p:cNvPr>
          <p:cNvSpPr txBox="1"/>
          <p:nvPr/>
        </p:nvSpPr>
        <p:spPr>
          <a:xfrm>
            <a:off x="5018871" y="6498575"/>
            <a:ext cx="4125129" cy="369332"/>
          </a:xfrm>
          <a:prstGeom prst="rect">
            <a:avLst/>
          </a:prstGeom>
          <a:noFill/>
        </p:spPr>
        <p:txBody>
          <a:bodyPr wrap="square" rtlCol="0">
            <a:spAutoFit/>
          </a:bodyPr>
          <a:lstStyle/>
          <a:p>
            <a:r>
              <a:rPr lang="en-US" i="1" dirty="0"/>
              <a:t>Wilkinson et al. 2018; </a:t>
            </a:r>
            <a:r>
              <a:rPr lang="en-US" i="1" dirty="0" err="1"/>
              <a:t>Taranu</a:t>
            </a:r>
            <a:r>
              <a:rPr lang="en-US" i="1" dirty="0"/>
              <a:t> et al. 2018</a:t>
            </a:r>
          </a:p>
        </p:txBody>
      </p:sp>
    </p:spTree>
    <p:extLst>
      <p:ext uri="{BB962C8B-B14F-4D97-AF65-F5344CB8AC3E}">
        <p14:creationId xmlns:p14="http://schemas.microsoft.com/office/powerpoint/2010/main" val="4251911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AFFA7DD-C59B-4264-A54D-9BA4CA949629}"/>
              </a:ext>
            </a:extLst>
          </p:cNvPr>
          <p:cNvSpPr/>
          <p:nvPr/>
        </p:nvSpPr>
        <p:spPr>
          <a:xfrm>
            <a:off x="426128" y="186431"/>
            <a:ext cx="8291744" cy="1083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Constructing the DLM</a:t>
            </a:r>
          </a:p>
        </p:txBody>
      </p:sp>
      <p:sp>
        <p:nvSpPr>
          <p:cNvPr id="5" name="TextBox 4">
            <a:extLst>
              <a:ext uri="{FF2B5EF4-FFF2-40B4-BE49-F238E27FC236}">
                <a16:creationId xmlns:a16="http://schemas.microsoft.com/office/drawing/2014/main" id="{1CDC75AB-2E7F-4B57-A7AA-F0593D76FA74}"/>
              </a:ext>
            </a:extLst>
          </p:cNvPr>
          <p:cNvSpPr txBox="1"/>
          <p:nvPr/>
        </p:nvSpPr>
        <p:spPr>
          <a:xfrm>
            <a:off x="6896832" y="6485325"/>
            <a:ext cx="2355323" cy="372675"/>
          </a:xfrm>
          <a:prstGeom prst="rect">
            <a:avLst/>
          </a:prstGeom>
          <a:noFill/>
        </p:spPr>
        <p:txBody>
          <a:bodyPr wrap="square" rtlCol="0">
            <a:spAutoFit/>
          </a:bodyPr>
          <a:lstStyle/>
          <a:p>
            <a:r>
              <a:rPr lang="en-US" i="1" dirty="0"/>
              <a:t>Ives and </a:t>
            </a:r>
            <a:r>
              <a:rPr lang="en-US" i="1" dirty="0" err="1"/>
              <a:t>Dakos</a:t>
            </a:r>
            <a:r>
              <a:rPr lang="en-US" i="1" dirty="0"/>
              <a:t> 2012</a:t>
            </a:r>
          </a:p>
        </p:txBody>
      </p:sp>
      <p:sp>
        <p:nvSpPr>
          <p:cNvPr id="7" name="TextBox 6">
            <a:extLst>
              <a:ext uri="{FF2B5EF4-FFF2-40B4-BE49-F238E27FC236}">
                <a16:creationId xmlns:a16="http://schemas.microsoft.com/office/drawing/2014/main" id="{90A10E0B-0DAC-44E5-8B9D-4F25EEA25352}"/>
              </a:ext>
            </a:extLst>
          </p:cNvPr>
          <p:cNvSpPr txBox="1"/>
          <p:nvPr/>
        </p:nvSpPr>
        <p:spPr>
          <a:xfrm>
            <a:off x="105296" y="1430592"/>
            <a:ext cx="6063856"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Most methods that assess regime shifts are descriptive  - four problems </a:t>
            </a:r>
          </a:p>
          <a:p>
            <a:pPr marL="742950" lvl="1" indent="-285750">
              <a:buFont typeface="Arial" panose="020B0604020202020204" pitchFamily="34" charset="0"/>
              <a:buChar char="•"/>
            </a:pPr>
            <a:r>
              <a:rPr lang="en-US" sz="2400" dirty="0"/>
              <a:t>Hard to statistically test hypotheses about changes in dynamics </a:t>
            </a:r>
          </a:p>
          <a:p>
            <a:pPr marL="742950" lvl="1" indent="-285750">
              <a:buFont typeface="Arial" panose="020B0604020202020204" pitchFamily="34" charset="0"/>
              <a:buChar char="•"/>
            </a:pPr>
            <a:r>
              <a:rPr lang="en-US" sz="2400" dirty="0"/>
              <a:t>Difficult to interpret changes in metrics when multiple simultaneous changes occur </a:t>
            </a:r>
          </a:p>
          <a:p>
            <a:pPr marL="742950" lvl="1" indent="-285750">
              <a:buFont typeface="Arial" panose="020B0604020202020204" pitchFamily="34" charset="0"/>
              <a:buChar char="•"/>
            </a:pPr>
            <a:r>
              <a:rPr lang="en-US" sz="2400" dirty="0"/>
              <a:t>No way to account for measurement error </a:t>
            </a:r>
          </a:p>
          <a:p>
            <a:pPr marL="742950" lvl="1" indent="-285750">
              <a:buFont typeface="Arial" panose="020B0604020202020204" pitchFamily="34" charset="0"/>
              <a:buChar char="•"/>
            </a:pPr>
            <a:r>
              <a:rPr lang="en-US" sz="2400" dirty="0"/>
              <a:t>Identifying regime shifts usually requires very long time-series </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Ives &amp; </a:t>
            </a:r>
            <a:r>
              <a:rPr lang="en-US" sz="2400" dirty="0" err="1"/>
              <a:t>Dakos</a:t>
            </a:r>
            <a:r>
              <a:rPr lang="en-US" sz="2400" dirty="0"/>
              <a:t> developed a locally linear autoregressive state-space model that can detect changes through time in stochastic dynamics </a:t>
            </a:r>
          </a:p>
        </p:txBody>
      </p:sp>
      <p:pic>
        <p:nvPicPr>
          <p:cNvPr id="12" name="Picture 11" descr="A clock that is on display&#10;&#10;Description automatically generated">
            <a:extLst>
              <a:ext uri="{FF2B5EF4-FFF2-40B4-BE49-F238E27FC236}">
                <a16:creationId xmlns:a16="http://schemas.microsoft.com/office/drawing/2014/main" id="{0DAC1F0D-7B3F-4172-951A-8AFA24FBCE3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5400000">
            <a:off x="5846084" y="2648691"/>
            <a:ext cx="3286125" cy="2457450"/>
          </a:xfrm>
          <a:prstGeom prst="rect">
            <a:avLst/>
          </a:prstGeom>
        </p:spPr>
      </p:pic>
    </p:spTree>
    <p:extLst>
      <p:ext uri="{BB962C8B-B14F-4D97-AF65-F5344CB8AC3E}">
        <p14:creationId xmlns:p14="http://schemas.microsoft.com/office/powerpoint/2010/main" val="261056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51524-FED9-4B6A-805A-4FDE27A0B77D}"/>
              </a:ext>
            </a:extLst>
          </p:cNvPr>
          <p:cNvPicPr>
            <a:picLocks noChangeAspect="1"/>
          </p:cNvPicPr>
          <p:nvPr/>
        </p:nvPicPr>
        <p:blipFill>
          <a:blip r:embed="rId2"/>
          <a:stretch>
            <a:fillRect/>
          </a:stretch>
        </p:blipFill>
        <p:spPr>
          <a:xfrm>
            <a:off x="1690833" y="1169963"/>
            <a:ext cx="6189646" cy="2358581"/>
          </a:xfrm>
          <a:prstGeom prst="rect">
            <a:avLst/>
          </a:prstGeom>
        </p:spPr>
      </p:pic>
      <p:sp>
        <p:nvSpPr>
          <p:cNvPr id="4" name="Rectangle: Rounded Corners 3">
            <a:extLst>
              <a:ext uri="{FF2B5EF4-FFF2-40B4-BE49-F238E27FC236}">
                <a16:creationId xmlns:a16="http://schemas.microsoft.com/office/drawing/2014/main" id="{1B352CA1-237C-41CF-A146-D78223B3A85E}"/>
              </a:ext>
            </a:extLst>
          </p:cNvPr>
          <p:cNvSpPr/>
          <p:nvPr/>
        </p:nvSpPr>
        <p:spPr>
          <a:xfrm>
            <a:off x="426128" y="186431"/>
            <a:ext cx="8291744" cy="1083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Constructing the DLM</a:t>
            </a:r>
          </a:p>
        </p:txBody>
      </p:sp>
      <p:sp>
        <p:nvSpPr>
          <p:cNvPr id="6" name="TextBox 5">
            <a:extLst>
              <a:ext uri="{FF2B5EF4-FFF2-40B4-BE49-F238E27FC236}">
                <a16:creationId xmlns:a16="http://schemas.microsoft.com/office/drawing/2014/main" id="{FEE0AAB4-7D25-471A-939F-8B471493574F}"/>
              </a:ext>
            </a:extLst>
          </p:cNvPr>
          <p:cNvSpPr txBox="1"/>
          <p:nvPr/>
        </p:nvSpPr>
        <p:spPr>
          <a:xfrm>
            <a:off x="853440" y="3429000"/>
            <a:ext cx="786443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X(t) is a standard autoregressive(p) model with coefficients expressed as function of time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a:t>
            </a:r>
            <a:r>
              <a:rPr lang="en-US" sz="2400" baseline="-25000" dirty="0"/>
              <a:t>i</a:t>
            </a:r>
            <a:r>
              <a:rPr lang="en-US" sz="2400" dirty="0"/>
              <a:t>(t) allows the autoregression coefficients to vary as random walks, with rate dictated by the standard deviation of the time series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Select best lag time with AIC, calculate eigenvalues with the Box &amp; Jenkins method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5443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5D44F7-82FA-4197-89D6-860449361657}"/>
              </a:ext>
            </a:extLst>
          </p:cNvPr>
          <p:cNvPicPr>
            <a:picLocks noChangeAspect="1"/>
          </p:cNvPicPr>
          <p:nvPr/>
        </p:nvPicPr>
        <p:blipFill>
          <a:blip r:embed="rId2"/>
          <a:stretch>
            <a:fillRect/>
          </a:stretch>
        </p:blipFill>
        <p:spPr>
          <a:xfrm>
            <a:off x="835152" y="1509363"/>
            <a:ext cx="7473696" cy="5160628"/>
          </a:xfrm>
          <a:prstGeom prst="rect">
            <a:avLst/>
          </a:prstGeom>
        </p:spPr>
      </p:pic>
      <p:sp>
        <p:nvSpPr>
          <p:cNvPr id="4" name="Rectangle: Rounded Corners 3">
            <a:extLst>
              <a:ext uri="{FF2B5EF4-FFF2-40B4-BE49-F238E27FC236}">
                <a16:creationId xmlns:a16="http://schemas.microsoft.com/office/drawing/2014/main" id="{CAFFA7DD-C59B-4264-A54D-9BA4CA949629}"/>
              </a:ext>
            </a:extLst>
          </p:cNvPr>
          <p:cNvSpPr/>
          <p:nvPr/>
        </p:nvSpPr>
        <p:spPr>
          <a:xfrm>
            <a:off x="426128" y="186431"/>
            <a:ext cx="8291744" cy="1083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Interpreting the DLM</a:t>
            </a:r>
          </a:p>
        </p:txBody>
      </p:sp>
      <p:sp>
        <p:nvSpPr>
          <p:cNvPr id="5" name="TextBox 4">
            <a:extLst>
              <a:ext uri="{FF2B5EF4-FFF2-40B4-BE49-F238E27FC236}">
                <a16:creationId xmlns:a16="http://schemas.microsoft.com/office/drawing/2014/main" id="{1CDC75AB-2E7F-4B57-A7AA-F0593D76FA74}"/>
              </a:ext>
            </a:extLst>
          </p:cNvPr>
          <p:cNvSpPr txBox="1"/>
          <p:nvPr/>
        </p:nvSpPr>
        <p:spPr>
          <a:xfrm>
            <a:off x="4767072" y="6485325"/>
            <a:ext cx="4485083" cy="369332"/>
          </a:xfrm>
          <a:prstGeom prst="rect">
            <a:avLst/>
          </a:prstGeom>
          <a:noFill/>
        </p:spPr>
        <p:txBody>
          <a:bodyPr wrap="square" rtlCol="0">
            <a:spAutoFit/>
          </a:bodyPr>
          <a:lstStyle/>
          <a:p>
            <a:r>
              <a:rPr lang="en-US" i="1" dirty="0"/>
              <a:t>Carpenter &amp; Brock 2006; Ives and </a:t>
            </a:r>
            <a:r>
              <a:rPr lang="en-US" i="1" dirty="0" err="1"/>
              <a:t>Dakos</a:t>
            </a:r>
            <a:r>
              <a:rPr lang="en-US" i="1" dirty="0"/>
              <a:t> 2012</a:t>
            </a:r>
          </a:p>
        </p:txBody>
      </p:sp>
    </p:spTree>
    <p:extLst>
      <p:ext uri="{BB962C8B-B14F-4D97-AF65-F5344CB8AC3E}">
        <p14:creationId xmlns:p14="http://schemas.microsoft.com/office/powerpoint/2010/main" val="188157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36F21CE-0BE6-45A7-9832-2509E124332A}"/>
              </a:ext>
            </a:extLst>
          </p:cNvPr>
          <p:cNvSpPr/>
          <p:nvPr/>
        </p:nvSpPr>
        <p:spPr>
          <a:xfrm>
            <a:off x="426128" y="186431"/>
            <a:ext cx="8291744" cy="1083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Application </a:t>
            </a:r>
          </a:p>
        </p:txBody>
      </p:sp>
      <p:sp>
        <p:nvSpPr>
          <p:cNvPr id="5" name="TextBox 4">
            <a:extLst>
              <a:ext uri="{FF2B5EF4-FFF2-40B4-BE49-F238E27FC236}">
                <a16:creationId xmlns:a16="http://schemas.microsoft.com/office/drawing/2014/main" id="{2EDB2A25-4AF1-48F8-8291-40EA3FBE8DE6}"/>
              </a:ext>
            </a:extLst>
          </p:cNvPr>
          <p:cNvSpPr txBox="1"/>
          <p:nvPr/>
        </p:nvSpPr>
        <p:spPr>
          <a:xfrm>
            <a:off x="6998208" y="6498575"/>
            <a:ext cx="2145792" cy="369332"/>
          </a:xfrm>
          <a:prstGeom prst="rect">
            <a:avLst/>
          </a:prstGeom>
          <a:noFill/>
        </p:spPr>
        <p:txBody>
          <a:bodyPr wrap="square" rtlCol="0">
            <a:spAutoFit/>
          </a:bodyPr>
          <a:lstStyle/>
          <a:p>
            <a:r>
              <a:rPr lang="en-US" i="1" dirty="0"/>
              <a:t>Wilkinson et al. 2018</a:t>
            </a:r>
          </a:p>
        </p:txBody>
      </p:sp>
      <p:sp>
        <p:nvSpPr>
          <p:cNvPr id="6" name="TextBox 5">
            <a:extLst>
              <a:ext uri="{FF2B5EF4-FFF2-40B4-BE49-F238E27FC236}">
                <a16:creationId xmlns:a16="http://schemas.microsoft.com/office/drawing/2014/main" id="{69DC3F4A-6FC8-4522-8498-5B6B75BB6D0B}"/>
              </a:ext>
            </a:extLst>
          </p:cNvPr>
          <p:cNvSpPr txBox="1"/>
          <p:nvPr/>
        </p:nvSpPr>
        <p:spPr>
          <a:xfrm>
            <a:off x="182288" y="3266921"/>
            <a:ext cx="501150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Study: Assessed the utility of statistical early warning indicators by adding nutrients to two lakes over 3 years, with one reference system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DLM application: Corroborated evidence of a critical transition in manipulated lakes and a lack of a transition in the reference lake </a:t>
            </a:r>
          </a:p>
        </p:txBody>
      </p:sp>
      <p:pic>
        <p:nvPicPr>
          <p:cNvPr id="7" name="Picture 6">
            <a:extLst>
              <a:ext uri="{FF2B5EF4-FFF2-40B4-BE49-F238E27FC236}">
                <a16:creationId xmlns:a16="http://schemas.microsoft.com/office/drawing/2014/main" id="{B8C2454D-C760-40E6-8CA3-88EC7158024D}"/>
              </a:ext>
            </a:extLst>
          </p:cNvPr>
          <p:cNvPicPr>
            <a:picLocks noChangeAspect="1"/>
          </p:cNvPicPr>
          <p:nvPr/>
        </p:nvPicPr>
        <p:blipFill rotWithShape="1">
          <a:blip r:embed="rId2"/>
          <a:srcRect b="39694"/>
          <a:stretch/>
        </p:blipFill>
        <p:spPr>
          <a:xfrm>
            <a:off x="494157" y="1517847"/>
            <a:ext cx="8601075" cy="1591114"/>
          </a:xfrm>
          <a:prstGeom prst="rect">
            <a:avLst/>
          </a:prstGeom>
        </p:spPr>
      </p:pic>
      <p:pic>
        <p:nvPicPr>
          <p:cNvPr id="8" name="Picture 7">
            <a:extLst>
              <a:ext uri="{FF2B5EF4-FFF2-40B4-BE49-F238E27FC236}">
                <a16:creationId xmlns:a16="http://schemas.microsoft.com/office/drawing/2014/main" id="{6E0D6FFF-9FE8-4105-937B-83A96D155B45}"/>
              </a:ext>
            </a:extLst>
          </p:cNvPr>
          <p:cNvPicPr>
            <a:picLocks noChangeAspect="1"/>
          </p:cNvPicPr>
          <p:nvPr/>
        </p:nvPicPr>
        <p:blipFill>
          <a:blip r:embed="rId3"/>
          <a:stretch>
            <a:fillRect/>
          </a:stretch>
        </p:blipFill>
        <p:spPr>
          <a:xfrm>
            <a:off x="5251890" y="3578877"/>
            <a:ext cx="3709822" cy="2449781"/>
          </a:xfrm>
          <a:prstGeom prst="rect">
            <a:avLst/>
          </a:prstGeom>
        </p:spPr>
      </p:pic>
    </p:spTree>
    <p:extLst>
      <p:ext uri="{BB962C8B-B14F-4D97-AF65-F5344CB8AC3E}">
        <p14:creationId xmlns:p14="http://schemas.microsoft.com/office/powerpoint/2010/main" val="253196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DB2A25-4AF1-48F8-8291-40EA3FBE8DE6}"/>
              </a:ext>
            </a:extLst>
          </p:cNvPr>
          <p:cNvSpPr txBox="1"/>
          <p:nvPr/>
        </p:nvSpPr>
        <p:spPr>
          <a:xfrm>
            <a:off x="6998208" y="6498575"/>
            <a:ext cx="2145792" cy="369332"/>
          </a:xfrm>
          <a:prstGeom prst="rect">
            <a:avLst/>
          </a:prstGeom>
          <a:noFill/>
        </p:spPr>
        <p:txBody>
          <a:bodyPr wrap="square" rtlCol="0">
            <a:spAutoFit/>
          </a:bodyPr>
          <a:lstStyle/>
          <a:p>
            <a:r>
              <a:rPr lang="en-US" i="1" dirty="0"/>
              <a:t>Wilkinson et al. 2018</a:t>
            </a:r>
          </a:p>
        </p:txBody>
      </p:sp>
      <p:pic>
        <p:nvPicPr>
          <p:cNvPr id="2" name="Picture 1">
            <a:extLst>
              <a:ext uri="{FF2B5EF4-FFF2-40B4-BE49-F238E27FC236}">
                <a16:creationId xmlns:a16="http://schemas.microsoft.com/office/drawing/2014/main" id="{B3ED8B36-D85E-46D1-AE5D-0AF5C232BDE9}"/>
              </a:ext>
            </a:extLst>
          </p:cNvPr>
          <p:cNvPicPr>
            <a:picLocks noChangeAspect="1"/>
          </p:cNvPicPr>
          <p:nvPr/>
        </p:nvPicPr>
        <p:blipFill>
          <a:blip r:embed="rId2"/>
          <a:stretch>
            <a:fillRect/>
          </a:stretch>
        </p:blipFill>
        <p:spPr>
          <a:xfrm>
            <a:off x="71753" y="158735"/>
            <a:ext cx="9000494" cy="6339840"/>
          </a:xfrm>
          <a:prstGeom prst="rect">
            <a:avLst/>
          </a:prstGeom>
        </p:spPr>
      </p:pic>
    </p:spTree>
    <p:extLst>
      <p:ext uri="{BB962C8B-B14F-4D97-AF65-F5344CB8AC3E}">
        <p14:creationId xmlns:p14="http://schemas.microsoft.com/office/powerpoint/2010/main" val="8487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36F21CE-0BE6-45A7-9832-2509E124332A}"/>
              </a:ext>
            </a:extLst>
          </p:cNvPr>
          <p:cNvSpPr/>
          <p:nvPr/>
        </p:nvSpPr>
        <p:spPr>
          <a:xfrm>
            <a:off x="426128" y="186431"/>
            <a:ext cx="8291744" cy="1083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Application </a:t>
            </a:r>
          </a:p>
        </p:txBody>
      </p:sp>
      <p:pic>
        <p:nvPicPr>
          <p:cNvPr id="3" name="Picture 2">
            <a:extLst>
              <a:ext uri="{FF2B5EF4-FFF2-40B4-BE49-F238E27FC236}">
                <a16:creationId xmlns:a16="http://schemas.microsoft.com/office/drawing/2014/main" id="{D4F78BA9-4285-4234-90C9-0F7BB8ED6032}"/>
              </a:ext>
            </a:extLst>
          </p:cNvPr>
          <p:cNvPicPr>
            <a:picLocks noChangeAspect="1"/>
          </p:cNvPicPr>
          <p:nvPr/>
        </p:nvPicPr>
        <p:blipFill rotWithShape="1">
          <a:blip r:embed="rId2">
            <a:clrChange>
              <a:clrFrom>
                <a:srgbClr val="FFFFFF"/>
              </a:clrFrom>
              <a:clrTo>
                <a:srgbClr val="FFFFFF">
                  <a:alpha val="0"/>
                </a:srgbClr>
              </a:clrTo>
            </a:clrChange>
          </a:blip>
          <a:srcRect l="3067" t="9422" r="2355" b="9866"/>
          <a:stretch/>
        </p:blipFill>
        <p:spPr>
          <a:xfrm>
            <a:off x="2139696" y="1269506"/>
            <a:ext cx="4864608" cy="5535168"/>
          </a:xfrm>
          <a:prstGeom prst="rect">
            <a:avLst/>
          </a:prstGeom>
        </p:spPr>
      </p:pic>
    </p:spTree>
    <p:extLst>
      <p:ext uri="{BB962C8B-B14F-4D97-AF65-F5344CB8AC3E}">
        <p14:creationId xmlns:p14="http://schemas.microsoft.com/office/powerpoint/2010/main" val="4013144231"/>
      </p:ext>
    </p:extLst>
  </p:cSld>
  <p:clrMapOvr>
    <a:masterClrMapping/>
  </p:clrMapOvr>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1">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329</TotalTime>
  <Words>708</Words>
  <Application>Microsoft Office PowerPoint</Application>
  <PresentationFormat>On-screen Show (4:3)</PresentationFormat>
  <Paragraphs>136</Paragraphs>
  <Slides>16</Slides>
  <Notes>7</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Helvetica</vt:lpstr>
      <vt:lpstr>Tw Cen MT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Butts</dc:creator>
  <cp:lastModifiedBy>Tyler Butts</cp:lastModifiedBy>
  <cp:revision>13</cp:revision>
  <dcterms:created xsi:type="dcterms:W3CDTF">2020-02-28T01:47:53Z</dcterms:created>
  <dcterms:modified xsi:type="dcterms:W3CDTF">2020-02-28T07:17:36Z</dcterms:modified>
</cp:coreProperties>
</file>